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983" r:id="rId2"/>
    <p:sldId id="4209" r:id="rId3"/>
    <p:sldId id="4211" r:id="rId4"/>
    <p:sldId id="4218" r:id="rId5"/>
    <p:sldId id="4232" r:id="rId6"/>
    <p:sldId id="4263" r:id="rId7"/>
    <p:sldId id="4274" r:id="rId8"/>
    <p:sldId id="4176" r:id="rId9"/>
    <p:sldId id="3340" r:id="rId10"/>
    <p:sldId id="4181" r:id="rId11"/>
    <p:sldId id="4104" r:id="rId12"/>
    <p:sldId id="4303" r:id="rId13"/>
    <p:sldId id="4304" r:id="rId14"/>
    <p:sldId id="4317" r:id="rId15"/>
    <p:sldId id="311" r:id="rId16"/>
    <p:sldId id="396" r:id="rId17"/>
    <p:sldId id="269" r:id="rId18"/>
    <p:sldId id="358" r:id="rId19"/>
    <p:sldId id="289" r:id="rId20"/>
    <p:sldId id="297" r:id="rId21"/>
    <p:sldId id="375" r:id="rId22"/>
    <p:sldId id="380" r:id="rId23"/>
    <p:sldId id="389" r:id="rId24"/>
    <p:sldId id="390" r:id="rId25"/>
    <p:sldId id="257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6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70CB-4501-8C3A-47C07604A3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70CB-4501-8C3A-47C07604A3B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3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70CB-4501-8C3A-47C07604A3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2932736"/>
        <c:axId val="412819840"/>
      </c:lineChart>
      <c:catAx>
        <c:axId val="41293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2819840"/>
        <c:crosses val="autoZero"/>
        <c:auto val="1"/>
        <c:lblAlgn val="ctr"/>
        <c:lblOffset val="100"/>
        <c:noMultiLvlLbl val="0"/>
      </c:catAx>
      <c:valAx>
        <c:axId val="41281984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rgbClr val="D9D9D9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1293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138325475405202E-2"/>
          <c:y val="3.564582087834671E-2"/>
          <c:w val="0.9545063442684828"/>
          <c:h val="0.6944137614812331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63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6350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Han Sans HW SC"/>
                    <a:ea typeface="PangMenZhengDao" panose="02010600030101010101" pitchFamily="2" charset="-122"/>
                    <a:cs typeface="+mn-cs"/>
                    <a:sym typeface="Source Han Sans HW SC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Sheet1!$A$2:$A$11</c:f>
              <c:numCache>
                <c:formatCode>General</c:formatCode>
                <c:ptCount val="10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  <c:pt idx="8">
                  <c:v>2014</c:v>
                </c:pt>
                <c:pt idx="9">
                  <c:v>2015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7</c:v>
                </c:pt>
                <c:pt idx="1">
                  <c:v>10</c:v>
                </c:pt>
                <c:pt idx="2">
                  <c:v>25</c:v>
                </c:pt>
                <c:pt idx="3">
                  <c:v>20</c:v>
                </c:pt>
                <c:pt idx="4">
                  <c:v>42</c:v>
                </c:pt>
                <c:pt idx="5">
                  <c:v>45</c:v>
                </c:pt>
                <c:pt idx="6">
                  <c:v>50</c:v>
                </c:pt>
                <c:pt idx="7">
                  <c:v>39</c:v>
                </c:pt>
                <c:pt idx="8">
                  <c:v>52</c:v>
                </c:pt>
                <c:pt idx="9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06-47B6-A789-B347B9B081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75252512"/>
        <c:axId val="675253072"/>
      </c:lineChart>
      <c:catAx>
        <c:axId val="6752525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675253072"/>
        <c:crosses val="autoZero"/>
        <c:auto val="1"/>
        <c:lblAlgn val="ctr"/>
        <c:lblOffset val="100"/>
        <c:noMultiLvlLbl val="0"/>
      </c:catAx>
      <c:valAx>
        <c:axId val="675253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67525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C0000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0-F860-4FA2-BCFE-48086ED5AC27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0700-4D2E-99CF-526DA0CCF20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F860-4FA2-BCFE-48086ED5AC27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3-0700-4D2E-99CF-526DA0CCF204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2-F860-4FA2-BCFE-48086ED5AC27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0700-4D2E-99CF-526DA0CCF204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F860-4FA2-BCFE-48086ED5AC27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0700-4D2E-99CF-526DA0CCF204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4-F860-4FA2-BCFE-48086ED5AC27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9-0700-4D2E-99CF-526DA0CCF204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F860-4FA2-BCFE-48086ED5AC27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6"/>
              </a:solidFill>
            </c:spPr>
            <c:extLst>
              <c:ext xmlns:c16="http://schemas.microsoft.com/office/drawing/2014/chart" uri="{C3380CC4-5D6E-409C-BE32-E72D297353CC}">
                <c16:uniqueId val="{0000000B-0700-4D2E-99CF-526DA0CCF204}"/>
              </c:ext>
            </c:extLst>
          </c:dPt>
          <c:cat>
            <c:numRef>
              <c:f>工作表1!$A$2:$A$13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工作表1!$B$2:$B$13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4.0999999999999996</c:v>
                </c:pt>
                <c:pt idx="5">
                  <c:v>5</c:v>
                </c:pt>
                <c:pt idx="6">
                  <c:v>6.2</c:v>
                </c:pt>
                <c:pt idx="7">
                  <c:v>7.8</c:v>
                </c:pt>
                <c:pt idx="8">
                  <c:v>8.3000000000000007</c:v>
                </c:pt>
                <c:pt idx="9">
                  <c:v>9.3000000000000007</c:v>
                </c:pt>
                <c:pt idx="10">
                  <c:v>9.7000000000000011</c:v>
                </c:pt>
                <c:pt idx="11">
                  <c:v>11.3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700-4D2E-99CF-526DA0CCF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2416896"/>
        <c:axId val="39103872"/>
      </c:barChart>
      <c:catAx>
        <c:axId val="324168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39103872"/>
        <c:crosses val="autoZero"/>
        <c:auto val="1"/>
        <c:lblAlgn val="ctr"/>
        <c:lblOffset val="100"/>
        <c:noMultiLvlLbl val="0"/>
      </c:catAx>
      <c:valAx>
        <c:axId val="3910387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one"/>
        <c:crossAx val="324168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>
          <a:latin typeface="Source Han Sans HW SC" panose="020F0502020204030204"/>
          <a:ea typeface="PangMenZhengDao" panose="02010600030101010101" pitchFamily="2" charset="-122"/>
          <a:sym typeface="Source Han Sans HW SC" panose="020F0502020204030204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929-4D88-B840-635EC2F51D3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E929-4D88-B840-635EC2F51D31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479E-4B32-9C54-C13D1B1D473C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929-4D88-B840-635EC2F51D31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79E-4B32-9C54-C13D1B1D473C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929-4D88-B840-635EC2F51D31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423-4156-8938-A2C2D72570AC}"/>
              </c:ext>
            </c:extLst>
          </c:dPt>
          <c:cat>
            <c:strRef>
              <c:f>Sheet1!$A$2:$A$8</c:f>
              <c:strCache>
                <c:ptCount val="7"/>
                <c:pt idx="0">
                  <c:v>2008年</c:v>
                </c:pt>
                <c:pt idx="1">
                  <c:v>2008年</c:v>
                </c:pt>
                <c:pt idx="2">
                  <c:v>2009年</c:v>
                </c:pt>
                <c:pt idx="3">
                  <c:v>2012年</c:v>
                </c:pt>
                <c:pt idx="4">
                  <c:v>2014年</c:v>
                </c:pt>
                <c:pt idx="5">
                  <c:v>2016年</c:v>
                </c:pt>
                <c:pt idx="6">
                  <c:v>2018年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  <c:pt idx="5">
                  <c:v>6.9</c:v>
                </c:pt>
                <c:pt idx="6">
                  <c:v>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423-4156-8938-A2C2D72570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5"/>
        <c:overlap val="-22"/>
        <c:axId val="463382472"/>
        <c:axId val="463382864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系列 12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282828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2008年</c:v>
                </c:pt>
                <c:pt idx="1">
                  <c:v>2008年</c:v>
                </c:pt>
                <c:pt idx="2">
                  <c:v>2009年</c:v>
                </c:pt>
                <c:pt idx="3">
                  <c:v>2012年</c:v>
                </c:pt>
                <c:pt idx="4">
                  <c:v>2014年</c:v>
                </c:pt>
                <c:pt idx="5">
                  <c:v>2016年</c:v>
                </c:pt>
                <c:pt idx="6">
                  <c:v>2018年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</c:v>
                </c:pt>
                <c:pt idx="1">
                  <c:v>2.4</c:v>
                </c:pt>
                <c:pt idx="2">
                  <c:v>3</c:v>
                </c:pt>
                <c:pt idx="3">
                  <c:v>4.7</c:v>
                </c:pt>
                <c:pt idx="4">
                  <c:v>5.3</c:v>
                </c:pt>
                <c:pt idx="5">
                  <c:v>7.1</c:v>
                </c:pt>
                <c:pt idx="6">
                  <c:v>7.6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423-4156-8938-A2C2D72570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63382472"/>
        <c:axId val="463382864"/>
      </c:lineChart>
      <c:catAx>
        <c:axId val="463382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463382864"/>
        <c:crosses val="autoZero"/>
        <c:auto val="1"/>
        <c:lblAlgn val="ctr"/>
        <c:lblOffset val="100"/>
        <c:noMultiLvlLbl val="0"/>
      </c:catAx>
      <c:valAx>
        <c:axId val="46338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HW SC"/>
                <a:ea typeface="PangMenZhengDao" panose="02010600030101010101" pitchFamily="2" charset="-122"/>
                <a:cs typeface="+mn-cs"/>
                <a:sym typeface="Source Han Sans HW SC"/>
              </a:defRPr>
            </a:pPr>
            <a:endParaRPr lang="zh-CN"/>
          </a:p>
        </c:txPr>
        <c:crossAx val="463382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latin typeface="Source Han Sans HW SC"/>
          <a:ea typeface="PangMenZhengDao" panose="02010600030101010101" pitchFamily="2" charset="-122"/>
          <a:sym typeface="Source Han Sans HW SC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>
              <a:outerShdw blurRad="254000" dist="101600" dir="8100000" algn="tr" rotWithShape="0">
                <a:prstClr val="black">
                  <a:alpha val="20000"/>
                </a:prst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0-CA51-4153-BDCB-E6CC12C070A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A51-4153-BDCB-E6CC12C070A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CA51-4153-BDCB-E6CC12C070AA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dist="101600" dir="8100000" algn="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A51-4153-BDCB-E6CC12C070AA}"/>
              </c:ext>
            </c:extLst>
          </c:dPt>
          <c:cat>
            <c:strRef>
              <c:f>Sheet1!$A$2:$A$9</c:f>
              <c:strCache>
                <c:ptCount val="8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  <c:pt idx="7">
                  <c:v>类别 8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2.5</c:v>
                </c:pt>
                <c:pt idx="5">
                  <c:v>3.5</c:v>
                </c:pt>
                <c:pt idx="6">
                  <c:v>5</c:v>
                </c:pt>
                <c:pt idx="7">
                  <c:v>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8F-4F02-AE1A-7B1E1D137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4"/>
        <c:overlap val="-100"/>
        <c:axId val="266090376"/>
        <c:axId val="266086064"/>
      </c:barChart>
      <c:catAx>
        <c:axId val="266090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6086064"/>
        <c:crosses val="autoZero"/>
        <c:auto val="1"/>
        <c:lblAlgn val="ctr"/>
        <c:lblOffset val="100"/>
        <c:noMultiLvlLbl val="0"/>
      </c:catAx>
      <c:valAx>
        <c:axId val="266086064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6090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0350E-D340-46BF-BEC0-58D3F38300B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668B2-A3B9-4A02-A153-F95DD7853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500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7F13C5-1BAD-48A5-B4BE-752579E1D1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380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2CAF7D-9C39-4536-A2F8-6A4CCB169E4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483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E886AE-BC43-4E5F-A7F0-F0898215431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3477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368AF-E574-457E-9272-5A6E0038040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5580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37B1-3942-4B36-A9A2-6AF914CEB0A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2321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759AB-079D-402F-B12F-720E0D6777E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092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C5934F-EAF2-4BA1-98D1-AB7BE00B8F72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1405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BDF81-72DC-40A3-AB64-5424411A3A8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683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92A23D-2E84-40F3-83EC-A04ED12AC24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7287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0433E-3685-46CF-A03B-7ED35AEE534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6815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3CC745-39BB-4357-9394-85305EBF47D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9143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4759AB-079D-402F-B12F-720E0D6777E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3117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17A10D-3B38-4C9C-9172-F30824FEEB9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6900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3552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B8D9E-F7F4-48B8-904A-2DAC6D21162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714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5CA189-9499-42DA-9F6D-39A2D012DBB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2102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520DD-9D72-4ECD-9114-F68AB5748D7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3243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7A6878-8CD0-48EE-8D36-77EE3F10EAA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956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73225-FBE5-4FF5-9639-D19EC36BEA5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030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F2227-66F8-45BA-B3AD-F5BB71B849E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329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899E9-3EF3-4175-AAF7-901EACF051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981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53C6B-31A5-4F03-AE09-4D507C55BD1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051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2CCC5-5990-4826-8247-94089101585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682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3CC745-39BB-4357-9394-85305EBF47D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828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C0232-94FA-4EBE-BB9B-79FBE486032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7857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DBF351-A358-46BC-919B-C3ADBDA73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B38099B-D4C8-45B9-9D4B-7F0646E60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CC48C7-456C-4BE3-B359-39F67715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39263A-F269-4140-B0B7-F260C1C80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40373B-8C9B-485E-99B9-EC79FD9DE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351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83D1F-23AD-4EF9-9003-2C1AA60A2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49DF64F-CD1E-4C69-BFD0-D574EC14F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2CD6B5-C29A-411A-8DA1-72D944F35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381C6F-69EE-4C93-AAEE-7B758916A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19C6B1-4F17-402A-A383-13D0A826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82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9C752F9-190D-43B9-BCF9-01D880C9C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05377D-ACCB-4489-9915-2B74B948C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C1031D-90EA-4473-AC4B-17213AF55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16FD81-05D1-4FFE-8843-1E6732129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3FCB6F-6E90-499C-93F3-CBF0A2D5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60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66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183BBA-78B2-4CD0-975B-1DA85D06A14E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D09BBF-528F-4082-92DD-9E4D521DC5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082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4929829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656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6637688"/>
      </p:ext>
    </p:extLst>
  </p:cSld>
  <p:clrMapOvr>
    <a:masterClrMapping/>
  </p:clrMapOvr>
  <p:transition spd="slow" advTm="1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5D2C1-8307-4FBB-AA4C-AC487183F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ACFE83-9CA6-4DF1-877C-7AFCDBFC0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7B16E-E02B-4294-9C4F-6155EF5F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96148A-E206-486C-87E1-628FA1A52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065CC7-B45C-48E2-ACCD-787F4DDF2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976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AFC433-759E-46DF-B2A7-1C304FC8C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BF0F82-CAB6-4C0A-BE39-B9923836E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DC2249-4A53-4F84-93FC-06EC017E6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FF4DDD-A313-4BDC-8C70-15B7031C3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3DA156-7343-4B30-A6C0-A52EFADE8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5583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41A35B-3E0F-4A30-B43F-0425CD8F5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5E4999-9AEF-4CA8-BF3E-589C38804A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B31F3F-31C7-46F7-BFD0-3D844AB69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603642-61E9-4AF5-8917-2226A03A0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F36137-580D-42D9-8D8F-2A497996A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A2292E4-EB2C-4721-BBDC-8DD863DFF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711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EC797-F8D3-4934-A6A7-AB605BB5C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140895-A97D-4633-8E83-289BD163A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46DE19-32FE-435C-AC73-731A76776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B3FB8AA-A7B7-4910-8471-487FC1A3C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94A32E4-800B-4CAC-B417-43640381F0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4DF39B5-DBE7-494F-845C-BCEA15EB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BA2056-891C-44EA-9138-DCD38BFD1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37BE737-872D-4CD9-BE6B-C5E660933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042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67B516-2828-45FA-B0CE-B82865B51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5FDCAB-3AF5-4D09-8AD3-3721F5171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4A6E74-D250-49BE-A7D7-2C9FDF261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F5C29F-843E-486A-9366-F1E41C8E1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290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B355D3-37EF-4480-937A-AC461D06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BA171A4-99C8-4A9E-BB1A-07A93E4D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662072-A4D1-46EA-9C76-000247F60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64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BF1FFA-CB4A-425E-BB51-4D045AB83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3EDA17-9F9C-4B59-8F17-E3CE27775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0BDDAC8-9E84-4AE6-9E1C-473057A1D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5FB699-1EE7-4139-89D2-F4712E62C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214A85-4C36-4EA0-9875-1D2239FE3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498A3A-BFF9-469E-8EF4-445FB368B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781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ECD40-EAB3-4925-9322-4C1E788D4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52849C4-C3EB-4F85-A083-517B5AEDC7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3D02B4-0B48-4C55-8517-20D7457DF1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47458F-1282-4327-ADA9-2733D230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29B48D4-51D3-4CC0-B3B8-C2646AC29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E268C1-D363-4EAE-94F3-8FA469BC6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7696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7A86AC2-16F0-4048-9EC2-D4FC9B60E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05EAB3-8233-470D-868B-34BD61B7D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D77F4D-577B-4B55-871F-573F051B61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F7187-7774-47CA-B7EE-A1E66E6C41E6}" type="datetimeFigureOut">
              <a:rPr lang="zh-CN" altLang="en-US" smtClean="0"/>
              <a:t>2019/4/7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D2D40C-7FC2-4429-B395-9FC1709A6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B056A3-FB12-4B13-A6C5-43CF5BB252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161BE-7C35-4EF9-BFFE-4B3EBA119B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271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tags" Target="../tags/tag19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Relationship Id="rId1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F74822C4-8EF4-4DCC-8F68-BB5827CB74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091"/>
          <a:stretch/>
        </p:blipFill>
        <p:spPr>
          <a:xfrm>
            <a:off x="0" y="10369"/>
            <a:ext cx="12192000" cy="695553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3C0D691B-4EBD-4019-B745-8AF9136E7180}"/>
              </a:ext>
            </a:extLst>
          </p:cNvPr>
          <p:cNvSpPr/>
          <p:nvPr/>
        </p:nvSpPr>
        <p:spPr>
          <a:xfrm>
            <a:off x="1690255" y="1006764"/>
            <a:ext cx="8894618" cy="503381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Rectangle 405">
            <a:extLst>
              <a:ext uri="{FF2B5EF4-FFF2-40B4-BE49-F238E27FC236}">
                <a16:creationId xmlns:a16="http://schemas.microsoft.com/office/drawing/2014/main" id="{944FD250-381A-4DD2-BDD7-4E6D23CBB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0231" y="2643150"/>
            <a:ext cx="766536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数据分析可视化</a:t>
            </a:r>
            <a:r>
              <a:rPr lang="en-US" altLang="zh-CN" sz="6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图表</a:t>
            </a:r>
          </a:p>
        </p:txBody>
      </p:sp>
      <p:sp>
        <p:nvSpPr>
          <p:cNvPr id="38" name="Rectangle 406">
            <a:extLst>
              <a:ext uri="{FF2B5EF4-FFF2-40B4-BE49-F238E27FC236}">
                <a16:creationId xmlns:a16="http://schemas.microsoft.com/office/drawing/2014/main" id="{B6D82EE0-434F-4AD5-9CE0-A21846126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390" y="1874472"/>
            <a:ext cx="5715796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4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POWERPOINT TEMPLATE</a:t>
            </a:r>
          </a:p>
        </p:txBody>
      </p:sp>
      <p:sp>
        <p:nvSpPr>
          <p:cNvPr id="39" name="Rectangle 407">
            <a:extLst>
              <a:ext uri="{FF2B5EF4-FFF2-40B4-BE49-F238E27FC236}">
                <a16:creationId xmlns:a16="http://schemas.microsoft.com/office/drawing/2014/main" id="{64819E7B-36D5-447A-AE9B-DE75789B9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6037" y="3718347"/>
            <a:ext cx="606123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We have many PowerPoint 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templates</a:t>
            </a: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that has been specifically designed to help anyone that is stepping into the world of PowerPoint for the very first time.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Rectangle 408">
            <a:extLst>
              <a:ext uri="{FF2B5EF4-FFF2-40B4-BE49-F238E27FC236}">
                <a16:creationId xmlns:a16="http://schemas.microsoft.com/office/drawing/2014/main" id="{5BBEED6A-7F30-47B6-B4F3-ADEACEECF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893" y="4465505"/>
            <a:ext cx="1483091" cy="266978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wrap="none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千图网</a:t>
            </a:r>
            <a:endParaRPr lang="en-US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Rectangle 409">
            <a:extLst>
              <a:ext uri="{FF2B5EF4-FFF2-40B4-BE49-F238E27FC236}">
                <a16:creationId xmlns:a16="http://schemas.microsoft.com/office/drawing/2014/main" id="{F2C5166B-D40F-420F-8890-3EF009BCD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6630" y="4465505"/>
            <a:ext cx="1483091" cy="266978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/>
        </p:spPr>
        <p:txBody>
          <a:bodyPr wrap="none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20xx.xx.xx</a:t>
            </a:r>
          </a:p>
        </p:txBody>
      </p:sp>
      <p:pic>
        <p:nvPicPr>
          <p:cNvPr id="43" name="背景音乐01 (1)">
            <a:hlinkClick r:id="" action="ppaction://media"/>
            <a:extLst>
              <a:ext uri="{FF2B5EF4-FFF2-40B4-BE49-F238E27FC236}">
                <a16:creationId xmlns:a16="http://schemas.microsoft.com/office/drawing/2014/main" id="{6165DA52-D654-4987-85B0-EEF8A8AE6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75879" y="444933"/>
            <a:ext cx="458643" cy="45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4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  <p:bldLst>
      <p:bldP spid="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E5276DBC-00DD-4A27-A5CE-650657E52527}"/>
              </a:ext>
            </a:extLst>
          </p:cNvPr>
          <p:cNvSpPr/>
          <p:nvPr/>
        </p:nvSpPr>
        <p:spPr>
          <a:xfrm>
            <a:off x="1534431" y="1795846"/>
            <a:ext cx="9116934" cy="2483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4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E8B0E3C-6D10-4E28-9598-37CBF6C4019D}"/>
              </a:ext>
            </a:extLst>
          </p:cNvPr>
          <p:cNvSpPr/>
          <p:nvPr/>
        </p:nvSpPr>
        <p:spPr>
          <a:xfrm>
            <a:off x="1534432" y="1795846"/>
            <a:ext cx="5386195" cy="2483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05" tIns="45053" rIns="90105" bIns="4505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74" dirty="0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E82A04A-4A5A-4B21-AE2F-FFC664C30A4B}"/>
              </a:ext>
            </a:extLst>
          </p:cNvPr>
          <p:cNvSpPr/>
          <p:nvPr/>
        </p:nvSpPr>
        <p:spPr>
          <a:xfrm>
            <a:off x="1534431" y="2363174"/>
            <a:ext cx="9116934" cy="2483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4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12EDADD-7EBA-4B44-993F-F4F2FE69F276}"/>
              </a:ext>
            </a:extLst>
          </p:cNvPr>
          <p:cNvSpPr/>
          <p:nvPr/>
        </p:nvSpPr>
        <p:spPr>
          <a:xfrm>
            <a:off x="1534431" y="2363174"/>
            <a:ext cx="7147226" cy="2483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05" tIns="45053" rIns="90105" bIns="4505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74" dirty="0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AE93929-769B-4A06-944F-E7F74DC04C91}"/>
              </a:ext>
            </a:extLst>
          </p:cNvPr>
          <p:cNvSpPr/>
          <p:nvPr/>
        </p:nvSpPr>
        <p:spPr>
          <a:xfrm>
            <a:off x="1534431" y="2930503"/>
            <a:ext cx="9116934" cy="2483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4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A3ACBFC-7EB4-437C-B272-C27EDB41F496}"/>
              </a:ext>
            </a:extLst>
          </p:cNvPr>
          <p:cNvSpPr/>
          <p:nvPr/>
        </p:nvSpPr>
        <p:spPr>
          <a:xfrm>
            <a:off x="1534431" y="2930503"/>
            <a:ext cx="6213498" cy="2483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05" tIns="45053" rIns="90105" bIns="4505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74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F3E7DD8-A8F0-4579-8D02-B382455663A2}"/>
              </a:ext>
            </a:extLst>
          </p:cNvPr>
          <p:cNvSpPr/>
          <p:nvPr/>
        </p:nvSpPr>
        <p:spPr>
          <a:xfrm>
            <a:off x="1534431" y="3497831"/>
            <a:ext cx="9116934" cy="24832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74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457721-85B7-4830-9FEC-31B730035EF1}"/>
              </a:ext>
            </a:extLst>
          </p:cNvPr>
          <p:cNvSpPr/>
          <p:nvPr/>
        </p:nvSpPr>
        <p:spPr>
          <a:xfrm>
            <a:off x="1534431" y="3497831"/>
            <a:ext cx="8062530" cy="24832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0105" tIns="45053" rIns="90105" bIns="4505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774" dirty="0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00F5E72D-384B-4D4F-99C4-8E5D25BF3B92}"/>
              </a:ext>
            </a:extLst>
          </p:cNvPr>
          <p:cNvSpPr txBox="1"/>
          <p:nvPr/>
        </p:nvSpPr>
        <p:spPr>
          <a:xfrm>
            <a:off x="1534430" y="1542540"/>
            <a:ext cx="1548682" cy="212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1586" indent="-281586">
              <a:buFont typeface="Wingdings" panose="05000000000000000000" pitchFamily="2" charset="2"/>
              <a:buChar char="l"/>
            </a:pPr>
            <a:r>
              <a:rPr lang="zh-CN" altLang="en-US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文字添加</a:t>
            </a:r>
            <a:endParaRPr lang="en-US" sz="1380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9B8301C3-F7CD-494A-BCF7-85ED32F3110B}"/>
              </a:ext>
            </a:extLst>
          </p:cNvPr>
          <p:cNvSpPr txBox="1"/>
          <p:nvPr/>
        </p:nvSpPr>
        <p:spPr>
          <a:xfrm>
            <a:off x="1534430" y="2107737"/>
            <a:ext cx="1548682" cy="212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1586" indent="-281586">
              <a:buFont typeface="Wingdings" panose="05000000000000000000" pitchFamily="2" charset="2"/>
              <a:buChar char="l"/>
            </a:pPr>
            <a:r>
              <a:rPr lang="zh-CN" altLang="en-US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文字添加</a:t>
            </a:r>
            <a:endParaRPr lang="en-US" sz="1380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D09BD174-08A2-4FF8-B927-43A1C6ED62C7}"/>
              </a:ext>
            </a:extLst>
          </p:cNvPr>
          <p:cNvSpPr txBox="1"/>
          <p:nvPr/>
        </p:nvSpPr>
        <p:spPr>
          <a:xfrm>
            <a:off x="1534430" y="2678756"/>
            <a:ext cx="1548682" cy="212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1586" indent="-281586">
              <a:buFont typeface="Wingdings" panose="05000000000000000000" pitchFamily="2" charset="2"/>
              <a:buChar char="l"/>
            </a:pPr>
            <a:r>
              <a:rPr lang="zh-CN" altLang="en-US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文字添加</a:t>
            </a:r>
            <a:endParaRPr lang="en-US" sz="1380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F70736D6-0DC8-483A-A1C4-16AA3E7A6FFA}"/>
              </a:ext>
            </a:extLst>
          </p:cNvPr>
          <p:cNvSpPr txBox="1"/>
          <p:nvPr/>
        </p:nvSpPr>
        <p:spPr>
          <a:xfrm>
            <a:off x="1534430" y="3251927"/>
            <a:ext cx="1548682" cy="212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281586" indent="-281586">
              <a:buFont typeface="Wingdings" panose="05000000000000000000" pitchFamily="2" charset="2"/>
              <a:buChar char="l"/>
            </a:pPr>
            <a:r>
              <a:rPr lang="zh-CN" altLang="en-US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文字添加</a:t>
            </a:r>
            <a:endParaRPr lang="en-US" sz="1380" dirty="0">
              <a:solidFill>
                <a:schemeClr val="tx1">
                  <a:lumMod val="75000"/>
                  <a:lumOff val="2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BBAEDD7-0C89-457F-85FF-46A450BEC1C4}"/>
              </a:ext>
            </a:extLst>
          </p:cNvPr>
          <p:cNvSpPr txBox="1"/>
          <p:nvPr/>
        </p:nvSpPr>
        <p:spPr>
          <a:xfrm>
            <a:off x="1290614" y="4735465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EBDE571F-62E3-4802-A894-51542929F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2031" y="4464363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E6EEA279-F57F-4E07-9C98-E2DC9B61FC76}"/>
              </a:ext>
            </a:extLst>
          </p:cNvPr>
          <p:cNvSpPr txBox="1"/>
          <p:nvPr/>
        </p:nvSpPr>
        <p:spPr>
          <a:xfrm>
            <a:off x="3575402" y="473597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B97B8701-0B28-40FF-9E3F-D4A9EA8F1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6820" y="4464869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C3A452A-75A8-4568-ABDC-D7DBB090A57D}"/>
              </a:ext>
            </a:extLst>
          </p:cNvPr>
          <p:cNvSpPr txBox="1"/>
          <p:nvPr/>
        </p:nvSpPr>
        <p:spPr>
          <a:xfrm>
            <a:off x="5940977" y="473597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89B1729B-7CD7-4B6E-923B-E09B84FE50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2394" y="4464869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D4C42CD-2740-4187-8848-0900E7FF4B54}"/>
              </a:ext>
            </a:extLst>
          </p:cNvPr>
          <p:cNvSpPr txBox="1"/>
          <p:nvPr/>
        </p:nvSpPr>
        <p:spPr>
          <a:xfrm>
            <a:off x="8271740" y="473597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B315A51B-1A99-4244-A6E6-1E3604B70D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3158" y="4464869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181168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prism isInverted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6">
            <a:extLst>
              <a:ext uri="{FF2B5EF4-FFF2-40B4-BE49-F238E27FC236}">
                <a16:creationId xmlns:a16="http://schemas.microsoft.com/office/drawing/2014/main" id="{63906064-1D8D-4B20-B282-A76841F40D9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079791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6" name="Line 7">
            <a:extLst>
              <a:ext uri="{FF2B5EF4-FFF2-40B4-BE49-F238E27FC236}">
                <a16:creationId xmlns:a16="http://schemas.microsoft.com/office/drawing/2014/main" id="{2100ADA2-46FE-4295-8684-96F90AD482FD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518126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155D0AAF-74CD-412A-AAB5-64F64556A61C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2946145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8" name="Line 9">
            <a:extLst>
              <a:ext uri="{FF2B5EF4-FFF2-40B4-BE49-F238E27FC236}">
                <a16:creationId xmlns:a16="http://schemas.microsoft.com/office/drawing/2014/main" id="{B8844F90-E76E-4A54-AEB5-3C9C68D5F1A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3384480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9" name="Line 10">
            <a:extLst>
              <a:ext uri="{FF2B5EF4-FFF2-40B4-BE49-F238E27FC236}">
                <a16:creationId xmlns:a16="http://schemas.microsoft.com/office/drawing/2014/main" id="{DD8214D5-2F7D-4A9D-A70D-59994532A85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3822811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0" name="Line 11">
            <a:extLst>
              <a:ext uri="{FF2B5EF4-FFF2-40B4-BE49-F238E27FC236}">
                <a16:creationId xmlns:a16="http://schemas.microsoft.com/office/drawing/2014/main" id="{B684FC20-9B68-4229-8AF1-BE5C9F397D45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4261147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32B5B9F6-36C9-4580-9F50-13C5AE64B6DF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4689167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2" name="Line 13">
            <a:extLst>
              <a:ext uri="{FF2B5EF4-FFF2-40B4-BE49-F238E27FC236}">
                <a16:creationId xmlns:a16="http://schemas.microsoft.com/office/drawing/2014/main" id="{256B89B5-C92A-46FA-917C-5B4E6DE66D3A}"/>
              </a:ext>
            </a:extLst>
          </p:cNvPr>
          <p:cNvSpPr>
            <a:spLocks noChangeShapeType="1"/>
          </p:cNvSpPr>
          <p:nvPr/>
        </p:nvSpPr>
        <p:spPr bwMode="auto">
          <a:xfrm>
            <a:off x="6654788" y="5127500"/>
            <a:ext cx="4615573" cy="0"/>
          </a:xfrm>
          <a:prstGeom prst="line">
            <a:avLst/>
          </a:prstGeom>
          <a:noFill/>
          <a:ln w="5" cap="flat">
            <a:solidFill>
              <a:schemeClr val="bg1">
                <a:lumMod val="8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3" name="Rectangle 14">
            <a:extLst>
              <a:ext uri="{FF2B5EF4-FFF2-40B4-BE49-F238E27FC236}">
                <a16:creationId xmlns:a16="http://schemas.microsoft.com/office/drawing/2014/main" id="{A045A57B-1291-47CB-B2C9-7FE91EE440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5805" y="2334030"/>
            <a:ext cx="450679" cy="279347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F801A9C1-6B57-49B7-8A43-287026954B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6217" y="3338067"/>
            <a:ext cx="455860" cy="178943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5" name="Rectangle 19">
            <a:extLst>
              <a:ext uri="{FF2B5EF4-FFF2-40B4-BE49-F238E27FC236}">
                <a16:creationId xmlns:a16="http://schemas.microsoft.com/office/drawing/2014/main" id="{A70B5258-4E1B-4FC3-B599-331B7635F7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2170" y="2635947"/>
            <a:ext cx="440319" cy="249155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CDF2D287-7F01-4309-BF8F-46F73D9560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2585" y="3071335"/>
            <a:ext cx="455860" cy="205616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FFFB4395-3123-4257-963C-539D49E57184}"/>
              </a:ext>
            </a:extLst>
          </p:cNvPr>
          <p:cNvSpPr txBox="1"/>
          <p:nvPr/>
        </p:nvSpPr>
        <p:spPr>
          <a:xfrm>
            <a:off x="6397581" y="4946350"/>
            <a:ext cx="328775" cy="326548"/>
          </a:xfrm>
          <a:prstGeom prst="rect">
            <a:avLst/>
          </a:prstGeom>
          <a:noFill/>
          <a:ln>
            <a:noFill/>
          </a:ln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99727D9B-2863-4C27-8BF6-016D72BCA3AE}"/>
              </a:ext>
            </a:extLst>
          </p:cNvPr>
          <p:cNvSpPr txBox="1"/>
          <p:nvPr/>
        </p:nvSpPr>
        <p:spPr>
          <a:xfrm>
            <a:off x="6166957" y="4510966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100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19" name="TextBox 21">
            <a:extLst>
              <a:ext uri="{FF2B5EF4-FFF2-40B4-BE49-F238E27FC236}">
                <a16:creationId xmlns:a16="http://schemas.microsoft.com/office/drawing/2014/main" id="{DCC36E45-2E8E-4DBC-AC14-3DD1AFFCED10}"/>
              </a:ext>
            </a:extLst>
          </p:cNvPr>
          <p:cNvSpPr txBox="1"/>
          <p:nvPr/>
        </p:nvSpPr>
        <p:spPr>
          <a:xfrm>
            <a:off x="6166957" y="4075577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200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B5CC6417-9F2A-47C3-BB0F-25230BF63DB6}"/>
              </a:ext>
            </a:extLst>
          </p:cNvPr>
          <p:cNvSpPr txBox="1"/>
          <p:nvPr/>
        </p:nvSpPr>
        <p:spPr>
          <a:xfrm>
            <a:off x="6166957" y="3640190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300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1" name="TextBox 23">
            <a:extLst>
              <a:ext uri="{FF2B5EF4-FFF2-40B4-BE49-F238E27FC236}">
                <a16:creationId xmlns:a16="http://schemas.microsoft.com/office/drawing/2014/main" id="{577AED7A-36FF-4756-AD20-60A8827C681A}"/>
              </a:ext>
            </a:extLst>
          </p:cNvPr>
          <p:cNvSpPr txBox="1"/>
          <p:nvPr/>
        </p:nvSpPr>
        <p:spPr>
          <a:xfrm>
            <a:off x="6166957" y="3204803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400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2" name="TextBox 24">
            <a:extLst>
              <a:ext uri="{FF2B5EF4-FFF2-40B4-BE49-F238E27FC236}">
                <a16:creationId xmlns:a16="http://schemas.microsoft.com/office/drawing/2014/main" id="{BE75BB89-384C-4722-A287-30F3F3D69CB3}"/>
              </a:ext>
            </a:extLst>
          </p:cNvPr>
          <p:cNvSpPr txBox="1"/>
          <p:nvPr/>
        </p:nvSpPr>
        <p:spPr>
          <a:xfrm>
            <a:off x="6166957" y="2769416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500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3" name="TextBox 25">
            <a:extLst>
              <a:ext uri="{FF2B5EF4-FFF2-40B4-BE49-F238E27FC236}">
                <a16:creationId xmlns:a16="http://schemas.microsoft.com/office/drawing/2014/main" id="{3057277F-55A7-4B69-9DB3-C62724F01773}"/>
              </a:ext>
            </a:extLst>
          </p:cNvPr>
          <p:cNvSpPr txBox="1"/>
          <p:nvPr/>
        </p:nvSpPr>
        <p:spPr>
          <a:xfrm>
            <a:off x="6166957" y="2334027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600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4" name="TextBox 26">
            <a:extLst>
              <a:ext uri="{FF2B5EF4-FFF2-40B4-BE49-F238E27FC236}">
                <a16:creationId xmlns:a16="http://schemas.microsoft.com/office/drawing/2014/main" id="{139B5A4E-C809-42CC-A217-AEDABFA9D1F7}"/>
              </a:ext>
            </a:extLst>
          </p:cNvPr>
          <p:cNvSpPr txBox="1"/>
          <p:nvPr/>
        </p:nvSpPr>
        <p:spPr>
          <a:xfrm>
            <a:off x="6166957" y="1898641"/>
            <a:ext cx="501899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en-US" altLang="zh-CN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700</a:t>
            </a:r>
            <a:endParaRPr lang="zh-CN" altLang="en-US" sz="1335">
              <a:solidFill>
                <a:srgbClr val="262626"/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25" name="TextBox 27">
            <a:extLst>
              <a:ext uri="{FF2B5EF4-FFF2-40B4-BE49-F238E27FC236}">
                <a16:creationId xmlns:a16="http://schemas.microsoft.com/office/drawing/2014/main" id="{9F6BCC50-C321-4F0C-B90E-71B12FC9D2A1}"/>
              </a:ext>
            </a:extLst>
          </p:cNvPr>
          <p:cNvSpPr txBox="1"/>
          <p:nvPr/>
        </p:nvSpPr>
        <p:spPr>
          <a:xfrm>
            <a:off x="6982612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26" name="TextBox 28">
            <a:extLst>
              <a:ext uri="{FF2B5EF4-FFF2-40B4-BE49-F238E27FC236}">
                <a16:creationId xmlns:a16="http://schemas.microsoft.com/office/drawing/2014/main" id="{3450ED2C-1758-4CE4-BEAA-A39BF71DFFF3}"/>
              </a:ext>
            </a:extLst>
          </p:cNvPr>
          <p:cNvSpPr txBox="1"/>
          <p:nvPr/>
        </p:nvSpPr>
        <p:spPr>
          <a:xfrm>
            <a:off x="7666502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27" name="TextBox 29">
            <a:extLst>
              <a:ext uri="{FF2B5EF4-FFF2-40B4-BE49-F238E27FC236}">
                <a16:creationId xmlns:a16="http://schemas.microsoft.com/office/drawing/2014/main" id="{745D8127-A78A-45B2-92C1-3338B15A0BF0}"/>
              </a:ext>
            </a:extLst>
          </p:cNvPr>
          <p:cNvSpPr txBox="1"/>
          <p:nvPr/>
        </p:nvSpPr>
        <p:spPr>
          <a:xfrm>
            <a:off x="8350391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28" name="TextBox 30">
            <a:extLst>
              <a:ext uri="{FF2B5EF4-FFF2-40B4-BE49-F238E27FC236}">
                <a16:creationId xmlns:a16="http://schemas.microsoft.com/office/drawing/2014/main" id="{24876248-C4DC-4F15-A0E0-FC0458635547}"/>
              </a:ext>
            </a:extLst>
          </p:cNvPr>
          <p:cNvSpPr txBox="1"/>
          <p:nvPr/>
        </p:nvSpPr>
        <p:spPr>
          <a:xfrm>
            <a:off x="9034281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5C0E009E-A1D5-41EC-966D-8579D9308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60212" y="3204806"/>
            <a:ext cx="450679" cy="192269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30" name="TextBox 32">
            <a:extLst>
              <a:ext uri="{FF2B5EF4-FFF2-40B4-BE49-F238E27FC236}">
                <a16:creationId xmlns:a16="http://schemas.microsoft.com/office/drawing/2014/main" id="{A3396E14-F346-47F9-812B-0D468DC7AB3A}"/>
              </a:ext>
            </a:extLst>
          </p:cNvPr>
          <p:cNvSpPr txBox="1"/>
          <p:nvPr/>
        </p:nvSpPr>
        <p:spPr>
          <a:xfrm>
            <a:off x="9718169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AFB390C6-9173-4238-8934-598522641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4621" y="2769417"/>
            <a:ext cx="450679" cy="235808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89953" tIns="44976" rIns="89953" bIns="44976" numCol="1" anchor="t" anchorCtr="0" compatLnSpc="1">
            <a:prstTxWarp prst="textNoShape">
              <a:avLst/>
            </a:prstTxWarp>
          </a:bodyPr>
          <a:lstStyle/>
          <a:p>
            <a:endParaRPr lang="zh-CN" altLang="en-US" sz="1335"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32" name="TextBox 34">
            <a:extLst>
              <a:ext uri="{FF2B5EF4-FFF2-40B4-BE49-F238E27FC236}">
                <a16:creationId xmlns:a16="http://schemas.microsoft.com/office/drawing/2014/main" id="{18F98838-4A94-47C6-B979-2AAC37A2816D}"/>
              </a:ext>
            </a:extLst>
          </p:cNvPr>
          <p:cNvSpPr txBox="1"/>
          <p:nvPr/>
        </p:nvSpPr>
        <p:spPr>
          <a:xfrm>
            <a:off x="10402057" y="5284783"/>
            <a:ext cx="585255" cy="326548"/>
          </a:xfrm>
          <a:prstGeom prst="rect">
            <a:avLst/>
          </a:prstGeom>
          <a:noFill/>
        </p:spPr>
        <p:txBody>
          <a:bodyPr wrap="none" lIns="119935" tIns="59968" rIns="119935" bIns="59968" rtlCol="0">
            <a:spAutoFit/>
          </a:bodyPr>
          <a:lstStyle/>
          <a:p>
            <a:r>
              <a:rPr lang="zh-CN" altLang="en-US" sz="1335">
                <a:solidFill>
                  <a:srgbClr val="262626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标题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B10EF0C-D508-46B2-A628-56EB0CEFF1C1}"/>
              </a:ext>
            </a:extLst>
          </p:cNvPr>
          <p:cNvSpPr txBox="1"/>
          <p:nvPr/>
        </p:nvSpPr>
        <p:spPr>
          <a:xfrm>
            <a:off x="1288935" y="2353096"/>
            <a:ext cx="4282835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isremove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1655087-0D52-450C-A3F7-6F14FD13FD5D}"/>
              </a:ext>
            </a:extLst>
          </p:cNvPr>
          <p:cNvSpPr txBox="1"/>
          <p:nvPr/>
        </p:nvSpPr>
        <p:spPr>
          <a:xfrm>
            <a:off x="1273442" y="4515014"/>
            <a:ext cx="4282835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isremove</a:t>
            </a: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518638B-0EF9-4A73-8BF5-9B2AC22B9CB7}"/>
              </a:ext>
            </a:extLst>
          </p:cNvPr>
          <p:cNvSpPr txBox="1"/>
          <p:nvPr/>
        </p:nvSpPr>
        <p:spPr>
          <a:xfrm>
            <a:off x="1273442" y="2108602"/>
            <a:ext cx="1954381" cy="375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39" b="1" dirty="0">
                <a:latin typeface="Source Han Sans HW SC"/>
                <a:ea typeface="PangMenZhengDao" panose="02010600030101010101" pitchFamily="2" charset="-122"/>
                <a:sym typeface="Source Han Sans HW SC"/>
              </a:rPr>
              <a:t>此处输入标题文字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54770D4-2637-47F3-96E4-9EE0AAEB1EC9}"/>
              </a:ext>
            </a:extLst>
          </p:cNvPr>
          <p:cNvGrpSpPr/>
          <p:nvPr/>
        </p:nvGrpSpPr>
        <p:grpSpPr>
          <a:xfrm>
            <a:off x="937004" y="2154590"/>
            <a:ext cx="337097" cy="337098"/>
            <a:chOff x="1820779" y="1138991"/>
            <a:chExt cx="625642" cy="625643"/>
          </a:xfrm>
          <a:solidFill>
            <a:schemeClr val="accent1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id="{5CCC0416-AFB6-4992-BCBD-71D551FD460D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id="{466559B2-DFF0-420A-910F-EBB2A2AD8EF8}"/>
                </a:ext>
              </a:extLst>
            </p:cNvPr>
            <p:cNvSpPr/>
            <p:nvPr/>
          </p:nvSpPr>
          <p:spPr>
            <a:xfrm rot="10800000">
              <a:off x="1820779" y="1138992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E698C8A0-0A92-44C9-82EC-BDB2118A0AE6}"/>
              </a:ext>
            </a:extLst>
          </p:cNvPr>
          <p:cNvSpPr txBox="1"/>
          <p:nvPr/>
        </p:nvSpPr>
        <p:spPr>
          <a:xfrm>
            <a:off x="1267084" y="4212515"/>
            <a:ext cx="1954381" cy="375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39" b="1" dirty="0">
                <a:latin typeface="Source Han Sans HW SC"/>
                <a:ea typeface="PangMenZhengDao" panose="02010600030101010101" pitchFamily="2" charset="-122"/>
                <a:sym typeface="Source Han Sans HW SC"/>
              </a:rPr>
              <a:t>此处输入标题文字</a:t>
            </a: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1F524EB-51D6-4DB8-A343-5FB19BFEFC00}"/>
              </a:ext>
            </a:extLst>
          </p:cNvPr>
          <p:cNvGrpSpPr/>
          <p:nvPr/>
        </p:nvGrpSpPr>
        <p:grpSpPr>
          <a:xfrm>
            <a:off x="930646" y="4258502"/>
            <a:ext cx="337097" cy="337098"/>
            <a:chOff x="1820779" y="1138991"/>
            <a:chExt cx="625642" cy="625643"/>
          </a:xfrm>
          <a:solidFill>
            <a:schemeClr val="accent2"/>
          </a:solidFill>
        </p:grpSpPr>
        <p:sp>
          <p:nvSpPr>
            <p:cNvPr id="41" name="直角三角形 40">
              <a:extLst>
                <a:ext uri="{FF2B5EF4-FFF2-40B4-BE49-F238E27FC236}">
                  <a16:creationId xmlns:a16="http://schemas.microsoft.com/office/drawing/2014/main" id="{2EC91D68-AEEC-4D42-8FE6-498B57915D79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42" name="直角三角形 41">
              <a:extLst>
                <a:ext uri="{FF2B5EF4-FFF2-40B4-BE49-F238E27FC236}">
                  <a16:creationId xmlns:a16="http://schemas.microsoft.com/office/drawing/2014/main" id="{8C00F4C6-877C-4AF0-9262-AC0571DB0BCF}"/>
                </a:ext>
              </a:extLst>
            </p:cNvPr>
            <p:cNvSpPr/>
            <p:nvPr/>
          </p:nvSpPr>
          <p:spPr>
            <a:xfrm rot="10800000">
              <a:off x="1820779" y="1138992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88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0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000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  <p:bldP spid="30" grpId="0"/>
      <p:bldP spid="31" grpId="0" animBg="1"/>
      <p:bldP spid="32" grpId="0"/>
      <p:bldP spid="35" grpId="0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AF92B4F9-BD66-4342-9FBB-7EF37FB27895}"/>
              </a:ext>
            </a:extLst>
          </p:cNvPr>
          <p:cNvCxnSpPr/>
          <p:nvPr/>
        </p:nvCxnSpPr>
        <p:spPr>
          <a:xfrm>
            <a:off x="3998567" y="1399833"/>
            <a:ext cx="0" cy="3312010"/>
          </a:xfrm>
          <a:prstGeom prst="line">
            <a:avLst/>
          </a:prstGeom>
          <a:ln>
            <a:solidFill>
              <a:srgbClr val="EAEA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977B757F-F48E-4F2F-B20D-C60DDB8BA02F}"/>
              </a:ext>
            </a:extLst>
          </p:cNvPr>
          <p:cNvCxnSpPr/>
          <p:nvPr/>
        </p:nvCxnSpPr>
        <p:spPr>
          <a:xfrm>
            <a:off x="5132749" y="1399833"/>
            <a:ext cx="0" cy="3312010"/>
          </a:xfrm>
          <a:prstGeom prst="line">
            <a:avLst/>
          </a:prstGeom>
          <a:ln>
            <a:solidFill>
              <a:srgbClr val="EAEA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9B41532-CA42-4337-B395-0CBD541DB3FB}"/>
              </a:ext>
            </a:extLst>
          </p:cNvPr>
          <p:cNvCxnSpPr/>
          <p:nvPr/>
        </p:nvCxnSpPr>
        <p:spPr>
          <a:xfrm>
            <a:off x="6266934" y="1399833"/>
            <a:ext cx="0" cy="3312010"/>
          </a:xfrm>
          <a:prstGeom prst="line">
            <a:avLst/>
          </a:prstGeom>
          <a:ln>
            <a:solidFill>
              <a:srgbClr val="EAEA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29E90792-E532-46D4-B9E9-37408FF41F93}"/>
              </a:ext>
            </a:extLst>
          </p:cNvPr>
          <p:cNvCxnSpPr/>
          <p:nvPr/>
        </p:nvCxnSpPr>
        <p:spPr>
          <a:xfrm>
            <a:off x="7401117" y="1399833"/>
            <a:ext cx="0" cy="3312010"/>
          </a:xfrm>
          <a:prstGeom prst="line">
            <a:avLst/>
          </a:prstGeom>
          <a:ln>
            <a:solidFill>
              <a:srgbClr val="EAEA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7">
            <a:extLst>
              <a:ext uri="{FF2B5EF4-FFF2-40B4-BE49-F238E27FC236}">
                <a16:creationId xmlns:a16="http://schemas.microsoft.com/office/drawing/2014/main" id="{7F1F4A1F-7271-422D-932B-556FE8D705A0}"/>
              </a:ext>
            </a:extLst>
          </p:cNvPr>
          <p:cNvSpPr/>
          <p:nvPr/>
        </p:nvSpPr>
        <p:spPr>
          <a:xfrm>
            <a:off x="2322686" y="5116056"/>
            <a:ext cx="7533008" cy="136832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0 h 0"/>
              <a:gd name="connsiteX1-45" fmla="*/ 2520280 w 2520280"/>
              <a:gd name="connsiteY1-46" fmla="*/ 0 h 0"/>
              <a:gd name="connsiteX2-47" fmla="*/ 0 w 2520280"/>
              <a:gd name="connsiteY2-48" fmla="*/ 0 h 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2520280">
                <a:moveTo>
                  <a:pt x="0" y="0"/>
                </a:moveTo>
                <a:lnTo>
                  <a:pt x="2520280" y="0"/>
                </a:lnTo>
                <a:lnTo>
                  <a:pt x="0" y="0"/>
                </a:lnTo>
                <a:close/>
              </a:path>
            </a:pathLst>
          </a:custGeom>
          <a:noFill/>
          <a:ln w="38100" cap="sq">
            <a:solidFill>
              <a:schemeClr val="accent1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60943" rIns="0" bIns="60943" anchor="b"/>
          <a:lstStyle/>
          <a:p>
            <a:pPr algn="just">
              <a:lnSpc>
                <a:spcPct val="120000"/>
              </a:lnSpc>
              <a:defRPr/>
            </a:pPr>
            <a:endParaRPr lang="zh-CN" altLang="en-US" sz="1599" dirty="0">
              <a:solidFill>
                <a:srgbClr val="4D4D4D"/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125390FD-EA11-4309-A31B-CB719C357C72}"/>
              </a:ext>
            </a:extLst>
          </p:cNvPr>
          <p:cNvGrpSpPr/>
          <p:nvPr/>
        </p:nvGrpSpPr>
        <p:grpSpPr>
          <a:xfrm>
            <a:off x="2322685" y="1545857"/>
            <a:ext cx="7676897" cy="490982"/>
            <a:chOff x="1741140" y="1087140"/>
            <a:chExt cx="5759450" cy="368300"/>
          </a:xfrm>
        </p:grpSpPr>
        <p:sp>
          <p:nvSpPr>
            <p:cNvPr id="38" name="文本框 1344">
              <a:extLst>
                <a:ext uri="{FF2B5EF4-FFF2-40B4-BE49-F238E27FC236}">
                  <a16:creationId xmlns:a16="http://schemas.microsoft.com/office/drawing/2014/main" id="{5D4FD4F2-01FF-467F-8B37-6D053BF193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1087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100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5F81B333-3679-4AC1-9756-8E052EFCF1D0}"/>
                </a:ext>
              </a:extLst>
            </p:cNvPr>
            <p:cNvGrpSpPr/>
            <p:nvPr/>
          </p:nvGrpSpPr>
          <p:grpSpPr>
            <a:xfrm>
              <a:off x="1741140" y="1131590"/>
              <a:ext cx="4700588" cy="260350"/>
              <a:chOff x="1741140" y="1131590"/>
              <a:chExt cx="4700588" cy="260350"/>
            </a:xfrm>
          </p:grpSpPr>
          <p:sp>
            <p:nvSpPr>
              <p:cNvPr id="40" name="同侧圆角矩形 9">
                <a:extLst>
                  <a:ext uri="{FF2B5EF4-FFF2-40B4-BE49-F238E27FC236}">
                    <a16:creationId xmlns:a16="http://schemas.microsoft.com/office/drawing/2014/main" id="{0D39F4AF-AA17-435E-9A20-83B4C7480D9F}"/>
                  </a:ext>
                </a:extLst>
              </p:cNvPr>
              <p:cNvSpPr/>
              <p:nvPr/>
            </p:nvSpPr>
            <p:spPr>
              <a:xfrm rot="5400000">
                <a:off x="4152553" y="-897235"/>
                <a:ext cx="260350" cy="43180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endParaRPr>
              </a:p>
            </p:txBody>
          </p:sp>
          <p:sp>
            <p:nvSpPr>
              <p:cNvPr id="41" name="任意多边形 10">
                <a:extLst>
                  <a:ext uri="{FF2B5EF4-FFF2-40B4-BE49-F238E27FC236}">
                    <a16:creationId xmlns:a16="http://schemas.microsoft.com/office/drawing/2014/main" id="{B000B92F-94B2-4BBD-B357-350EAE5E1C3A}"/>
                  </a:ext>
                </a:extLst>
              </p:cNvPr>
              <p:cNvSpPr/>
              <p:nvPr/>
            </p:nvSpPr>
            <p:spPr>
              <a:xfrm>
                <a:off x="1741140" y="1131590"/>
                <a:ext cx="279400" cy="260350"/>
              </a:xfrm>
              <a:custGeom>
                <a:avLst/>
                <a:gdLst>
                  <a:gd name="connsiteX0" fmla="*/ 130015 w 280019"/>
                  <a:gd name="connsiteY0" fmla="*/ 0 h 260031"/>
                  <a:gd name="connsiteX1" fmla="*/ 280019 w 280019"/>
                  <a:gd name="connsiteY1" fmla="*/ 0 h 260031"/>
                  <a:gd name="connsiteX2" fmla="*/ 280019 w 280019"/>
                  <a:gd name="connsiteY2" fmla="*/ 260031 h 260031"/>
                  <a:gd name="connsiteX3" fmla="*/ 130015 w 280019"/>
                  <a:gd name="connsiteY3" fmla="*/ 260031 h 260031"/>
                  <a:gd name="connsiteX4" fmla="*/ 0 w 280019"/>
                  <a:gd name="connsiteY4" fmla="*/ 130016 h 260031"/>
                  <a:gd name="connsiteX5" fmla="*/ 130015 w 280019"/>
                  <a:gd name="connsiteY5" fmla="*/ 0 h 260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019" h="260031">
                    <a:moveTo>
                      <a:pt x="130015" y="0"/>
                    </a:moveTo>
                    <a:lnTo>
                      <a:pt x="280019" y="0"/>
                    </a:lnTo>
                    <a:lnTo>
                      <a:pt x="280019" y="260031"/>
                    </a:lnTo>
                    <a:lnTo>
                      <a:pt x="130015" y="260031"/>
                    </a:lnTo>
                    <a:cubicBezTo>
                      <a:pt x="58210" y="260031"/>
                      <a:pt x="0" y="201821"/>
                      <a:pt x="0" y="130016"/>
                    </a:cubicBezTo>
                    <a:cubicBezTo>
                      <a:pt x="0" y="58210"/>
                      <a:pt x="58210" y="0"/>
                      <a:pt x="1300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zh-CN" sz="2399" dirty="0">
                    <a:solidFill>
                      <a:srgbClr val="FFFFFF"/>
                    </a:solidFill>
                    <a:latin typeface="Source Han Sans HW SC" panose="020F0502020204030204"/>
                    <a:ea typeface="PangMenZhengDao" panose="02010600030101010101" pitchFamily="2" charset="-122"/>
                    <a:cs typeface="+mn-ea"/>
                    <a:sym typeface="Source Han Sans HW SC" panose="020F0502020204030204"/>
                  </a:rPr>
                  <a:t>A</a:t>
                </a:r>
                <a:endParaRPr lang="zh-CN" altLang="en-US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endParaRPr>
              </a:p>
            </p:txBody>
          </p:sp>
        </p:grp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1BFF4393-4CB8-4DB5-9BF0-D78645171A94}"/>
              </a:ext>
            </a:extLst>
          </p:cNvPr>
          <p:cNvGrpSpPr/>
          <p:nvPr/>
        </p:nvGrpSpPr>
        <p:grpSpPr>
          <a:xfrm>
            <a:off x="2322685" y="2053768"/>
            <a:ext cx="7676897" cy="490982"/>
            <a:chOff x="1741140" y="1468140"/>
            <a:chExt cx="5759450" cy="368300"/>
          </a:xfrm>
        </p:grpSpPr>
        <p:sp>
          <p:nvSpPr>
            <p:cNvPr id="43" name="文本框 367">
              <a:extLst>
                <a:ext uri="{FF2B5EF4-FFF2-40B4-BE49-F238E27FC236}">
                  <a16:creationId xmlns:a16="http://schemas.microsoft.com/office/drawing/2014/main" id="{79487A4F-71F5-4F28-BB6C-F5190F93A7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1468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88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4" name="同侧圆角矩形 13">
              <a:extLst>
                <a:ext uri="{FF2B5EF4-FFF2-40B4-BE49-F238E27FC236}">
                  <a16:creationId xmlns:a16="http://schemas.microsoft.com/office/drawing/2014/main" id="{D3CDEB67-EBE6-481B-8DB3-844588E72206}"/>
                </a:ext>
              </a:extLst>
            </p:cNvPr>
            <p:cNvSpPr/>
            <p:nvPr/>
          </p:nvSpPr>
          <p:spPr>
            <a:xfrm rot="5400000">
              <a:off x="3864422" y="-224929"/>
              <a:ext cx="260350" cy="374173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5" name="任意多边形 14">
              <a:extLst>
                <a:ext uri="{FF2B5EF4-FFF2-40B4-BE49-F238E27FC236}">
                  <a16:creationId xmlns:a16="http://schemas.microsoft.com/office/drawing/2014/main" id="{946B2BF8-6E96-4B24-80C8-2E7964C0EF3C}"/>
                </a:ext>
              </a:extLst>
            </p:cNvPr>
            <p:cNvSpPr/>
            <p:nvPr/>
          </p:nvSpPr>
          <p:spPr>
            <a:xfrm>
              <a:off x="1741140" y="1512590"/>
              <a:ext cx="279400" cy="260350"/>
            </a:xfrm>
            <a:custGeom>
              <a:avLst/>
              <a:gdLst>
                <a:gd name="connsiteX0" fmla="*/ 130015 w 280019"/>
                <a:gd name="connsiteY0" fmla="*/ 0 h 260031"/>
                <a:gd name="connsiteX1" fmla="*/ 280019 w 280019"/>
                <a:gd name="connsiteY1" fmla="*/ 0 h 260031"/>
                <a:gd name="connsiteX2" fmla="*/ 280019 w 280019"/>
                <a:gd name="connsiteY2" fmla="*/ 260031 h 260031"/>
                <a:gd name="connsiteX3" fmla="*/ 130015 w 280019"/>
                <a:gd name="connsiteY3" fmla="*/ 260031 h 260031"/>
                <a:gd name="connsiteX4" fmla="*/ 0 w 280019"/>
                <a:gd name="connsiteY4" fmla="*/ 130016 h 260031"/>
                <a:gd name="connsiteX5" fmla="*/ 130015 w 280019"/>
                <a:gd name="connsiteY5" fmla="*/ 0 h 26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019" h="260031">
                  <a:moveTo>
                    <a:pt x="130015" y="0"/>
                  </a:moveTo>
                  <a:lnTo>
                    <a:pt x="280019" y="0"/>
                  </a:lnTo>
                  <a:lnTo>
                    <a:pt x="280019" y="260031"/>
                  </a:lnTo>
                  <a:lnTo>
                    <a:pt x="130015" y="260031"/>
                  </a:lnTo>
                  <a:cubicBezTo>
                    <a:pt x="58210" y="260031"/>
                    <a:pt x="0" y="201821"/>
                    <a:pt x="0" y="130016"/>
                  </a:cubicBezTo>
                  <a:cubicBezTo>
                    <a:pt x="0" y="58210"/>
                    <a:pt x="58210" y="0"/>
                    <a:pt x="130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B</a:t>
              </a: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40E40F45-0377-4696-A8F4-6B64CCDB658F}"/>
              </a:ext>
            </a:extLst>
          </p:cNvPr>
          <p:cNvGrpSpPr/>
          <p:nvPr/>
        </p:nvGrpSpPr>
        <p:grpSpPr>
          <a:xfrm>
            <a:off x="2322685" y="2561681"/>
            <a:ext cx="7676897" cy="490982"/>
            <a:chOff x="1741140" y="1849140"/>
            <a:chExt cx="5759450" cy="368300"/>
          </a:xfrm>
        </p:grpSpPr>
        <p:sp>
          <p:nvSpPr>
            <p:cNvPr id="47" name="文本框 369">
              <a:extLst>
                <a:ext uri="{FF2B5EF4-FFF2-40B4-BE49-F238E27FC236}">
                  <a16:creationId xmlns:a16="http://schemas.microsoft.com/office/drawing/2014/main" id="{10782887-5CAE-4B3D-9D73-5834B9C8D9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1849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75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8" name="同侧圆角矩形 17">
              <a:extLst>
                <a:ext uri="{FF2B5EF4-FFF2-40B4-BE49-F238E27FC236}">
                  <a16:creationId xmlns:a16="http://schemas.microsoft.com/office/drawing/2014/main" id="{DBC48AC9-60F1-4D5C-96B7-4877334E10D2}"/>
                </a:ext>
              </a:extLst>
            </p:cNvPr>
            <p:cNvSpPr/>
            <p:nvPr/>
          </p:nvSpPr>
          <p:spPr>
            <a:xfrm rot="5400000">
              <a:off x="3579466" y="444202"/>
              <a:ext cx="258762" cy="317023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49" name="任意多边形 18">
              <a:extLst>
                <a:ext uri="{FF2B5EF4-FFF2-40B4-BE49-F238E27FC236}">
                  <a16:creationId xmlns:a16="http://schemas.microsoft.com/office/drawing/2014/main" id="{70BBE662-3B6E-46BF-A50A-527EF2B98A66}"/>
                </a:ext>
              </a:extLst>
            </p:cNvPr>
            <p:cNvSpPr/>
            <p:nvPr/>
          </p:nvSpPr>
          <p:spPr>
            <a:xfrm>
              <a:off x="1741140" y="1893590"/>
              <a:ext cx="279400" cy="260350"/>
            </a:xfrm>
            <a:custGeom>
              <a:avLst/>
              <a:gdLst>
                <a:gd name="connsiteX0" fmla="*/ 130015 w 280019"/>
                <a:gd name="connsiteY0" fmla="*/ 0 h 260031"/>
                <a:gd name="connsiteX1" fmla="*/ 280019 w 280019"/>
                <a:gd name="connsiteY1" fmla="*/ 0 h 260031"/>
                <a:gd name="connsiteX2" fmla="*/ 280019 w 280019"/>
                <a:gd name="connsiteY2" fmla="*/ 260031 h 260031"/>
                <a:gd name="connsiteX3" fmla="*/ 130015 w 280019"/>
                <a:gd name="connsiteY3" fmla="*/ 260031 h 260031"/>
                <a:gd name="connsiteX4" fmla="*/ 0 w 280019"/>
                <a:gd name="connsiteY4" fmla="*/ 130016 h 260031"/>
                <a:gd name="connsiteX5" fmla="*/ 130015 w 280019"/>
                <a:gd name="connsiteY5" fmla="*/ 0 h 26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019" h="260031">
                  <a:moveTo>
                    <a:pt x="130015" y="0"/>
                  </a:moveTo>
                  <a:lnTo>
                    <a:pt x="280019" y="0"/>
                  </a:lnTo>
                  <a:lnTo>
                    <a:pt x="280019" y="260031"/>
                  </a:lnTo>
                  <a:lnTo>
                    <a:pt x="130015" y="260031"/>
                  </a:lnTo>
                  <a:cubicBezTo>
                    <a:pt x="58210" y="260031"/>
                    <a:pt x="0" y="201821"/>
                    <a:pt x="0" y="130016"/>
                  </a:cubicBezTo>
                  <a:cubicBezTo>
                    <a:pt x="0" y="58210"/>
                    <a:pt x="58210" y="0"/>
                    <a:pt x="1300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C</a:t>
              </a: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0841F28-18E8-41AD-AAFD-69CA3C152177}"/>
              </a:ext>
            </a:extLst>
          </p:cNvPr>
          <p:cNvGrpSpPr/>
          <p:nvPr/>
        </p:nvGrpSpPr>
        <p:grpSpPr>
          <a:xfrm>
            <a:off x="2322685" y="3069593"/>
            <a:ext cx="7676897" cy="490982"/>
            <a:chOff x="1741140" y="2230140"/>
            <a:chExt cx="5759450" cy="368300"/>
          </a:xfrm>
        </p:grpSpPr>
        <p:sp>
          <p:nvSpPr>
            <p:cNvPr id="51" name="文本框 371">
              <a:extLst>
                <a:ext uri="{FF2B5EF4-FFF2-40B4-BE49-F238E27FC236}">
                  <a16:creationId xmlns:a16="http://schemas.microsoft.com/office/drawing/2014/main" id="{4B2258FA-4049-4FF8-9346-DE64A0FAE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2230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58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2" name="同侧圆角矩形 21">
              <a:extLst>
                <a:ext uri="{FF2B5EF4-FFF2-40B4-BE49-F238E27FC236}">
                  <a16:creationId xmlns:a16="http://schemas.microsoft.com/office/drawing/2014/main" id="{AABD355A-FC7E-4ADE-B401-ACAD21079473}"/>
                </a:ext>
              </a:extLst>
            </p:cNvPr>
            <p:cNvSpPr/>
            <p:nvPr/>
          </p:nvSpPr>
          <p:spPr>
            <a:xfrm rot="5400000">
              <a:off x="3262760" y="1145083"/>
              <a:ext cx="258762" cy="253682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3" name="任意多边形 22">
              <a:extLst>
                <a:ext uri="{FF2B5EF4-FFF2-40B4-BE49-F238E27FC236}">
                  <a16:creationId xmlns:a16="http://schemas.microsoft.com/office/drawing/2014/main" id="{3283893F-175F-4B8C-97A6-6B6C1696C0A1}"/>
                </a:ext>
              </a:extLst>
            </p:cNvPr>
            <p:cNvSpPr/>
            <p:nvPr/>
          </p:nvSpPr>
          <p:spPr>
            <a:xfrm>
              <a:off x="1741140" y="2274590"/>
              <a:ext cx="279400" cy="260350"/>
            </a:xfrm>
            <a:custGeom>
              <a:avLst/>
              <a:gdLst>
                <a:gd name="connsiteX0" fmla="*/ 130015 w 280019"/>
                <a:gd name="connsiteY0" fmla="*/ 0 h 260031"/>
                <a:gd name="connsiteX1" fmla="*/ 280019 w 280019"/>
                <a:gd name="connsiteY1" fmla="*/ 0 h 260031"/>
                <a:gd name="connsiteX2" fmla="*/ 280019 w 280019"/>
                <a:gd name="connsiteY2" fmla="*/ 260031 h 260031"/>
                <a:gd name="connsiteX3" fmla="*/ 130015 w 280019"/>
                <a:gd name="connsiteY3" fmla="*/ 260031 h 260031"/>
                <a:gd name="connsiteX4" fmla="*/ 0 w 280019"/>
                <a:gd name="connsiteY4" fmla="*/ 130016 h 260031"/>
                <a:gd name="connsiteX5" fmla="*/ 130015 w 280019"/>
                <a:gd name="connsiteY5" fmla="*/ 0 h 26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019" h="260031">
                  <a:moveTo>
                    <a:pt x="130015" y="0"/>
                  </a:moveTo>
                  <a:lnTo>
                    <a:pt x="280019" y="0"/>
                  </a:lnTo>
                  <a:lnTo>
                    <a:pt x="280019" y="260031"/>
                  </a:lnTo>
                  <a:lnTo>
                    <a:pt x="130015" y="260031"/>
                  </a:lnTo>
                  <a:cubicBezTo>
                    <a:pt x="58210" y="260031"/>
                    <a:pt x="0" y="201821"/>
                    <a:pt x="0" y="130016"/>
                  </a:cubicBezTo>
                  <a:cubicBezTo>
                    <a:pt x="0" y="58210"/>
                    <a:pt x="58210" y="0"/>
                    <a:pt x="1300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D</a:t>
              </a: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425B3B33-E465-4D61-95F3-EEF6FECEBC9F}"/>
              </a:ext>
            </a:extLst>
          </p:cNvPr>
          <p:cNvGrpSpPr/>
          <p:nvPr/>
        </p:nvGrpSpPr>
        <p:grpSpPr>
          <a:xfrm>
            <a:off x="2322685" y="3577505"/>
            <a:ext cx="7676897" cy="490982"/>
            <a:chOff x="1741140" y="2611140"/>
            <a:chExt cx="5759450" cy="368300"/>
          </a:xfrm>
        </p:grpSpPr>
        <p:sp>
          <p:nvSpPr>
            <p:cNvPr id="55" name="文本框 373">
              <a:extLst>
                <a:ext uri="{FF2B5EF4-FFF2-40B4-BE49-F238E27FC236}">
                  <a16:creationId xmlns:a16="http://schemas.microsoft.com/office/drawing/2014/main" id="{E0DF1609-23E5-492D-B6D9-C79F4F20AD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2611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45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6" name="同侧圆角矩形 25">
              <a:extLst>
                <a:ext uri="{FF2B5EF4-FFF2-40B4-BE49-F238E27FC236}">
                  <a16:creationId xmlns:a16="http://schemas.microsoft.com/office/drawing/2014/main" id="{F7F6EB7D-2C65-4344-8949-E21A9BF39715}"/>
                </a:ext>
              </a:extLst>
            </p:cNvPr>
            <p:cNvSpPr/>
            <p:nvPr/>
          </p:nvSpPr>
          <p:spPr>
            <a:xfrm rot="5400000">
              <a:off x="2929384" y="1861046"/>
              <a:ext cx="258763" cy="1870075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57" name="任意多边形 26">
              <a:extLst>
                <a:ext uri="{FF2B5EF4-FFF2-40B4-BE49-F238E27FC236}">
                  <a16:creationId xmlns:a16="http://schemas.microsoft.com/office/drawing/2014/main" id="{8FD74E15-A658-4649-94D4-52521C964A00}"/>
                </a:ext>
              </a:extLst>
            </p:cNvPr>
            <p:cNvSpPr/>
            <p:nvPr/>
          </p:nvSpPr>
          <p:spPr>
            <a:xfrm>
              <a:off x="1741140" y="2655590"/>
              <a:ext cx="279400" cy="260350"/>
            </a:xfrm>
            <a:custGeom>
              <a:avLst/>
              <a:gdLst>
                <a:gd name="connsiteX0" fmla="*/ 130015 w 280019"/>
                <a:gd name="connsiteY0" fmla="*/ 0 h 260031"/>
                <a:gd name="connsiteX1" fmla="*/ 280019 w 280019"/>
                <a:gd name="connsiteY1" fmla="*/ 0 h 260031"/>
                <a:gd name="connsiteX2" fmla="*/ 280019 w 280019"/>
                <a:gd name="connsiteY2" fmla="*/ 260031 h 260031"/>
                <a:gd name="connsiteX3" fmla="*/ 130015 w 280019"/>
                <a:gd name="connsiteY3" fmla="*/ 260031 h 260031"/>
                <a:gd name="connsiteX4" fmla="*/ 0 w 280019"/>
                <a:gd name="connsiteY4" fmla="*/ 130016 h 260031"/>
                <a:gd name="connsiteX5" fmla="*/ 130015 w 280019"/>
                <a:gd name="connsiteY5" fmla="*/ 0 h 26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019" h="260031">
                  <a:moveTo>
                    <a:pt x="130015" y="0"/>
                  </a:moveTo>
                  <a:lnTo>
                    <a:pt x="280019" y="0"/>
                  </a:lnTo>
                  <a:lnTo>
                    <a:pt x="280019" y="260031"/>
                  </a:lnTo>
                  <a:lnTo>
                    <a:pt x="130015" y="260031"/>
                  </a:lnTo>
                  <a:cubicBezTo>
                    <a:pt x="58210" y="260031"/>
                    <a:pt x="0" y="201821"/>
                    <a:pt x="0" y="130016"/>
                  </a:cubicBezTo>
                  <a:cubicBezTo>
                    <a:pt x="0" y="58210"/>
                    <a:pt x="58210" y="0"/>
                    <a:pt x="130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E</a:t>
              </a: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2A612D68-634D-4D06-BA00-7A1AF93AA9C0}"/>
              </a:ext>
            </a:extLst>
          </p:cNvPr>
          <p:cNvGrpSpPr/>
          <p:nvPr/>
        </p:nvGrpSpPr>
        <p:grpSpPr>
          <a:xfrm>
            <a:off x="2322685" y="4085417"/>
            <a:ext cx="7676897" cy="490982"/>
            <a:chOff x="1741140" y="2992140"/>
            <a:chExt cx="5759450" cy="368300"/>
          </a:xfrm>
        </p:grpSpPr>
        <p:sp>
          <p:nvSpPr>
            <p:cNvPr id="59" name="文本框 375">
              <a:extLst>
                <a:ext uri="{FF2B5EF4-FFF2-40B4-BE49-F238E27FC236}">
                  <a16:creationId xmlns:a16="http://schemas.microsoft.com/office/drawing/2014/main" id="{E0828A11-F581-4721-AAE9-404B1E4569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30640" y="2992140"/>
              <a:ext cx="869950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133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30</a:t>
              </a:r>
              <a:r>
                <a:rPr lang="en-US" altLang="zh-CN" sz="1599" dirty="0">
                  <a:solidFill>
                    <a:schemeClr val="bg1">
                      <a:lumMod val="65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%</a:t>
              </a:r>
              <a:endParaRPr lang="zh-CN" altLang="en-US" sz="1599" dirty="0">
                <a:solidFill>
                  <a:schemeClr val="bg1">
                    <a:lumMod val="6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60" name="同侧圆角矩形 29">
              <a:extLst>
                <a:ext uri="{FF2B5EF4-FFF2-40B4-BE49-F238E27FC236}">
                  <a16:creationId xmlns:a16="http://schemas.microsoft.com/office/drawing/2014/main" id="{DD939565-26AA-44CC-A326-D93889F9BACC}"/>
                </a:ext>
              </a:extLst>
            </p:cNvPr>
            <p:cNvSpPr/>
            <p:nvPr/>
          </p:nvSpPr>
          <p:spPr>
            <a:xfrm rot="5400000">
              <a:off x="2657127" y="2558600"/>
              <a:ext cx="258763" cy="132556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61" name="任意多边形 30">
              <a:extLst>
                <a:ext uri="{FF2B5EF4-FFF2-40B4-BE49-F238E27FC236}">
                  <a16:creationId xmlns:a16="http://schemas.microsoft.com/office/drawing/2014/main" id="{FC0CEB98-122C-429F-A5AF-2578807F5882}"/>
                </a:ext>
              </a:extLst>
            </p:cNvPr>
            <p:cNvSpPr/>
            <p:nvPr/>
          </p:nvSpPr>
          <p:spPr>
            <a:xfrm>
              <a:off x="1741140" y="3077712"/>
              <a:ext cx="279400" cy="260350"/>
            </a:xfrm>
            <a:custGeom>
              <a:avLst/>
              <a:gdLst>
                <a:gd name="connsiteX0" fmla="*/ 130015 w 280019"/>
                <a:gd name="connsiteY0" fmla="*/ 0 h 260031"/>
                <a:gd name="connsiteX1" fmla="*/ 280019 w 280019"/>
                <a:gd name="connsiteY1" fmla="*/ 0 h 260031"/>
                <a:gd name="connsiteX2" fmla="*/ 280019 w 280019"/>
                <a:gd name="connsiteY2" fmla="*/ 260031 h 260031"/>
                <a:gd name="connsiteX3" fmla="*/ 130015 w 280019"/>
                <a:gd name="connsiteY3" fmla="*/ 260031 h 260031"/>
                <a:gd name="connsiteX4" fmla="*/ 0 w 280019"/>
                <a:gd name="connsiteY4" fmla="*/ 130016 h 260031"/>
                <a:gd name="connsiteX5" fmla="*/ 130015 w 280019"/>
                <a:gd name="connsiteY5" fmla="*/ 0 h 26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019" h="260031">
                  <a:moveTo>
                    <a:pt x="130015" y="0"/>
                  </a:moveTo>
                  <a:lnTo>
                    <a:pt x="280019" y="0"/>
                  </a:lnTo>
                  <a:lnTo>
                    <a:pt x="280019" y="260031"/>
                  </a:lnTo>
                  <a:lnTo>
                    <a:pt x="130015" y="260031"/>
                  </a:lnTo>
                  <a:cubicBezTo>
                    <a:pt x="58210" y="260031"/>
                    <a:pt x="0" y="201821"/>
                    <a:pt x="0" y="130016"/>
                  </a:cubicBezTo>
                  <a:cubicBezTo>
                    <a:pt x="0" y="58210"/>
                    <a:pt x="58210" y="0"/>
                    <a:pt x="1300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2399" dirty="0">
                  <a:solidFill>
                    <a:srgbClr val="FFFFFF"/>
                  </a:solidFill>
                  <a:latin typeface="Source Han Sans HW SC" panose="020F0502020204030204"/>
                  <a:ea typeface="PangMenZhengDao" panose="02010600030101010101" pitchFamily="2" charset="-122"/>
                  <a:cs typeface="+mn-ea"/>
                  <a:sym typeface="Source Han Sans HW SC" panose="020F0502020204030204"/>
                </a:rPr>
                <a:t>F</a:t>
              </a:r>
              <a:endParaRPr lang="zh-CN" altLang="en-US" sz="2399" dirty="0">
                <a:solidFill>
                  <a:srgbClr val="FFFFFF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62" name="矩形 61">
            <a:extLst>
              <a:ext uri="{FF2B5EF4-FFF2-40B4-BE49-F238E27FC236}">
                <a16:creationId xmlns:a16="http://schemas.microsoft.com/office/drawing/2014/main" id="{5C988D21-033A-4BE2-887C-031F0356F1BE}"/>
              </a:ext>
            </a:extLst>
          </p:cNvPr>
          <p:cNvSpPr/>
          <p:nvPr/>
        </p:nvSpPr>
        <p:spPr>
          <a:xfrm>
            <a:off x="2264013" y="5443879"/>
            <a:ext cx="7900046" cy="757104"/>
          </a:xfrm>
          <a:prstGeom prst="rect">
            <a:avLst/>
          </a:prstGeom>
        </p:spPr>
        <p:txBody>
          <a:bodyPr wrap="square" lIns="91414" tIns="45707" rIns="91414" bIns="45707">
            <a:sp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zh-CN" altLang="en-US" sz="1200" dirty="0">
              <a:solidFill>
                <a:schemeClr val="bg2">
                  <a:lumMod val="10000"/>
                </a:schemeClr>
              </a:solidFill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5787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prism isInverted="1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/>
          <p:cNvSpPr>
            <a:spLocks/>
          </p:cNvSpPr>
          <p:nvPr/>
        </p:nvSpPr>
        <p:spPr bwMode="auto">
          <a:xfrm>
            <a:off x="2457043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2457043" y="2672912"/>
            <a:ext cx="265060" cy="497235"/>
          </a:xfrm>
          <a:custGeom>
            <a:avLst/>
            <a:gdLst>
              <a:gd name="T0" fmla="*/ 11 w 68"/>
              <a:gd name="T1" fmla="*/ 0 h 128"/>
              <a:gd name="T2" fmla="*/ 57 w 68"/>
              <a:gd name="T3" fmla="*/ 0 h 128"/>
              <a:gd name="T4" fmla="*/ 68 w 68"/>
              <a:gd name="T5" fmla="*/ 11 h 128"/>
              <a:gd name="T6" fmla="*/ 68 w 68"/>
              <a:gd name="T7" fmla="*/ 128 h 128"/>
              <a:gd name="T8" fmla="*/ 0 w 68"/>
              <a:gd name="T9" fmla="*/ 128 h 128"/>
              <a:gd name="T10" fmla="*/ 0 w 68"/>
              <a:gd name="T11" fmla="*/ 11 h 128"/>
              <a:gd name="T12" fmla="*/ 11 w 68"/>
              <a:gd name="T1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6" name="Freeform 8"/>
          <p:cNvSpPr>
            <a:spLocks/>
          </p:cNvSpPr>
          <p:nvPr/>
        </p:nvSpPr>
        <p:spPr bwMode="auto">
          <a:xfrm>
            <a:off x="2795256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3133469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3473104" y="1549531"/>
            <a:ext cx="266484" cy="1620615"/>
          </a:xfrm>
          <a:custGeom>
            <a:avLst/>
            <a:gdLst>
              <a:gd name="T0" fmla="*/ 12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2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19" name="Freeform 11"/>
          <p:cNvSpPr>
            <a:spLocks/>
          </p:cNvSpPr>
          <p:nvPr/>
        </p:nvSpPr>
        <p:spPr bwMode="auto">
          <a:xfrm>
            <a:off x="2795256" y="2334340"/>
            <a:ext cx="265060" cy="835806"/>
          </a:xfrm>
          <a:custGeom>
            <a:avLst/>
            <a:gdLst>
              <a:gd name="T0" fmla="*/ 11 w 68"/>
              <a:gd name="T1" fmla="*/ 0 h 215"/>
              <a:gd name="T2" fmla="*/ 57 w 68"/>
              <a:gd name="T3" fmla="*/ 0 h 215"/>
              <a:gd name="T4" fmla="*/ 68 w 68"/>
              <a:gd name="T5" fmla="*/ 11 h 215"/>
              <a:gd name="T6" fmla="*/ 68 w 68"/>
              <a:gd name="T7" fmla="*/ 215 h 215"/>
              <a:gd name="T8" fmla="*/ 0 w 68"/>
              <a:gd name="T9" fmla="*/ 215 h 215"/>
              <a:gd name="T10" fmla="*/ 0 w 68"/>
              <a:gd name="T11" fmla="*/ 11 h 215"/>
              <a:gd name="T12" fmla="*/ 11 w 68"/>
              <a:gd name="T13" fmla="*/ 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5"/>
                  <a:pt x="68" y="215"/>
                  <a:pt x="68" y="215"/>
                </a:cubicBezTo>
                <a:cubicBezTo>
                  <a:pt x="0" y="215"/>
                  <a:pt x="0" y="215"/>
                  <a:pt x="0" y="21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0" name="Freeform 12"/>
          <p:cNvSpPr>
            <a:spLocks/>
          </p:cNvSpPr>
          <p:nvPr/>
        </p:nvSpPr>
        <p:spPr bwMode="auto">
          <a:xfrm>
            <a:off x="3133469" y="1984433"/>
            <a:ext cx="266484" cy="1185712"/>
          </a:xfrm>
          <a:custGeom>
            <a:avLst/>
            <a:gdLst>
              <a:gd name="T0" fmla="*/ 11 w 68"/>
              <a:gd name="T1" fmla="*/ 0 h 305"/>
              <a:gd name="T2" fmla="*/ 57 w 68"/>
              <a:gd name="T3" fmla="*/ 0 h 305"/>
              <a:gd name="T4" fmla="*/ 68 w 68"/>
              <a:gd name="T5" fmla="*/ 11 h 305"/>
              <a:gd name="T6" fmla="*/ 68 w 68"/>
              <a:gd name="T7" fmla="*/ 238 h 305"/>
              <a:gd name="T8" fmla="*/ 68 w 68"/>
              <a:gd name="T9" fmla="*/ 305 h 305"/>
              <a:gd name="T10" fmla="*/ 0 w 68"/>
              <a:gd name="T11" fmla="*/ 305 h 305"/>
              <a:gd name="T12" fmla="*/ 0 w 68"/>
              <a:gd name="T13" fmla="*/ 238 h 305"/>
              <a:gd name="T14" fmla="*/ 0 w 68"/>
              <a:gd name="T15" fmla="*/ 11 h 305"/>
              <a:gd name="T16" fmla="*/ 11 w 68"/>
              <a:gd name="T17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0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05"/>
                  <a:pt x="68" y="305"/>
                  <a:pt x="68" y="305"/>
                </a:cubicBezTo>
                <a:cubicBezTo>
                  <a:pt x="0" y="305"/>
                  <a:pt x="0" y="305"/>
                  <a:pt x="0" y="305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1" name="Freeform 13"/>
          <p:cNvSpPr>
            <a:spLocks/>
          </p:cNvSpPr>
          <p:nvPr/>
        </p:nvSpPr>
        <p:spPr bwMode="auto">
          <a:xfrm>
            <a:off x="3473104" y="1754941"/>
            <a:ext cx="266484" cy="1415205"/>
          </a:xfrm>
          <a:custGeom>
            <a:avLst/>
            <a:gdLst>
              <a:gd name="T0" fmla="*/ 12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2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2" name="Freeform 14"/>
          <p:cNvSpPr>
            <a:spLocks/>
          </p:cNvSpPr>
          <p:nvPr/>
        </p:nvSpPr>
        <p:spPr bwMode="auto">
          <a:xfrm>
            <a:off x="4519051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3" name="Freeform 15"/>
          <p:cNvSpPr>
            <a:spLocks/>
          </p:cNvSpPr>
          <p:nvPr/>
        </p:nvSpPr>
        <p:spPr bwMode="auto">
          <a:xfrm>
            <a:off x="4857106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4" name="Freeform 16"/>
          <p:cNvSpPr>
            <a:spLocks/>
          </p:cNvSpPr>
          <p:nvPr/>
        </p:nvSpPr>
        <p:spPr bwMode="auto">
          <a:xfrm>
            <a:off x="5196585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5" name="Freeform 17"/>
          <p:cNvSpPr>
            <a:spLocks/>
          </p:cNvSpPr>
          <p:nvPr/>
        </p:nvSpPr>
        <p:spPr bwMode="auto">
          <a:xfrm>
            <a:off x="5536062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6" name="Freeform 18"/>
          <p:cNvSpPr>
            <a:spLocks/>
          </p:cNvSpPr>
          <p:nvPr/>
        </p:nvSpPr>
        <p:spPr bwMode="auto">
          <a:xfrm>
            <a:off x="4519051" y="2929320"/>
            <a:ext cx="265060" cy="240825"/>
          </a:xfrm>
          <a:custGeom>
            <a:avLst/>
            <a:gdLst>
              <a:gd name="T0" fmla="*/ 11 w 68"/>
              <a:gd name="T1" fmla="*/ 0 h 62"/>
              <a:gd name="T2" fmla="*/ 57 w 68"/>
              <a:gd name="T3" fmla="*/ 0 h 62"/>
              <a:gd name="T4" fmla="*/ 68 w 68"/>
              <a:gd name="T5" fmla="*/ 11 h 62"/>
              <a:gd name="T6" fmla="*/ 68 w 68"/>
              <a:gd name="T7" fmla="*/ 62 h 62"/>
              <a:gd name="T8" fmla="*/ 0 w 68"/>
              <a:gd name="T9" fmla="*/ 62 h 62"/>
              <a:gd name="T10" fmla="*/ 0 w 68"/>
              <a:gd name="T11" fmla="*/ 11 h 62"/>
              <a:gd name="T12" fmla="*/ 11 w 68"/>
              <a:gd name="T1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62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62"/>
                  <a:pt x="68" y="62"/>
                  <a:pt x="6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7" name="Freeform 19"/>
          <p:cNvSpPr>
            <a:spLocks/>
          </p:cNvSpPr>
          <p:nvPr/>
        </p:nvSpPr>
        <p:spPr bwMode="auto">
          <a:xfrm>
            <a:off x="4857106" y="2341421"/>
            <a:ext cx="266484" cy="828724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8" name="Freeform 20"/>
          <p:cNvSpPr>
            <a:spLocks/>
          </p:cNvSpPr>
          <p:nvPr/>
        </p:nvSpPr>
        <p:spPr bwMode="auto">
          <a:xfrm>
            <a:off x="5196585" y="1754941"/>
            <a:ext cx="266484" cy="1415205"/>
          </a:xfrm>
          <a:custGeom>
            <a:avLst/>
            <a:gdLst>
              <a:gd name="T0" fmla="*/ 11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1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29" name="Freeform 21"/>
          <p:cNvSpPr>
            <a:spLocks/>
          </p:cNvSpPr>
          <p:nvPr/>
        </p:nvSpPr>
        <p:spPr bwMode="auto">
          <a:xfrm>
            <a:off x="5536062" y="2548250"/>
            <a:ext cx="266484" cy="621897"/>
          </a:xfrm>
          <a:custGeom>
            <a:avLst/>
            <a:gdLst>
              <a:gd name="T0" fmla="*/ 11 w 68"/>
              <a:gd name="T1" fmla="*/ 0 h 160"/>
              <a:gd name="T2" fmla="*/ 57 w 68"/>
              <a:gd name="T3" fmla="*/ 0 h 160"/>
              <a:gd name="T4" fmla="*/ 68 w 68"/>
              <a:gd name="T5" fmla="*/ 11 h 160"/>
              <a:gd name="T6" fmla="*/ 68 w 68"/>
              <a:gd name="T7" fmla="*/ 160 h 160"/>
              <a:gd name="T8" fmla="*/ 0 w 68"/>
              <a:gd name="T9" fmla="*/ 160 h 160"/>
              <a:gd name="T10" fmla="*/ 0 w 68"/>
              <a:gd name="T11" fmla="*/ 11 h 160"/>
              <a:gd name="T12" fmla="*/ 11 w 68"/>
              <a:gd name="T13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60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60"/>
                  <a:pt x="68" y="160"/>
                  <a:pt x="68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0" name="Freeform 22"/>
          <p:cNvSpPr>
            <a:spLocks/>
          </p:cNvSpPr>
          <p:nvPr/>
        </p:nvSpPr>
        <p:spPr bwMode="auto">
          <a:xfrm>
            <a:off x="6581059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1" name="Freeform 23"/>
          <p:cNvSpPr>
            <a:spLocks/>
          </p:cNvSpPr>
          <p:nvPr/>
        </p:nvSpPr>
        <p:spPr bwMode="auto">
          <a:xfrm>
            <a:off x="6921329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2" name="Freeform 24"/>
          <p:cNvSpPr>
            <a:spLocks/>
          </p:cNvSpPr>
          <p:nvPr/>
        </p:nvSpPr>
        <p:spPr bwMode="auto">
          <a:xfrm>
            <a:off x="7260174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3" name="Freeform 25"/>
          <p:cNvSpPr>
            <a:spLocks/>
          </p:cNvSpPr>
          <p:nvPr/>
        </p:nvSpPr>
        <p:spPr bwMode="auto">
          <a:xfrm>
            <a:off x="7599020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4" name="Freeform 26"/>
          <p:cNvSpPr>
            <a:spLocks/>
          </p:cNvSpPr>
          <p:nvPr/>
        </p:nvSpPr>
        <p:spPr bwMode="auto">
          <a:xfrm>
            <a:off x="7599020" y="1747856"/>
            <a:ext cx="266484" cy="1422289"/>
          </a:xfrm>
          <a:custGeom>
            <a:avLst/>
            <a:gdLst>
              <a:gd name="T0" fmla="*/ 11 w 68"/>
              <a:gd name="T1" fmla="*/ 0 h 366"/>
              <a:gd name="T2" fmla="*/ 57 w 68"/>
              <a:gd name="T3" fmla="*/ 0 h 366"/>
              <a:gd name="T4" fmla="*/ 68 w 68"/>
              <a:gd name="T5" fmla="*/ 11 h 366"/>
              <a:gd name="T6" fmla="*/ 68 w 68"/>
              <a:gd name="T7" fmla="*/ 238 h 366"/>
              <a:gd name="T8" fmla="*/ 68 w 68"/>
              <a:gd name="T9" fmla="*/ 366 h 366"/>
              <a:gd name="T10" fmla="*/ 0 w 68"/>
              <a:gd name="T11" fmla="*/ 366 h 366"/>
              <a:gd name="T12" fmla="*/ 0 w 68"/>
              <a:gd name="T13" fmla="*/ 238 h 366"/>
              <a:gd name="T14" fmla="*/ 0 w 68"/>
              <a:gd name="T15" fmla="*/ 11 h 366"/>
              <a:gd name="T16" fmla="*/ 11 w 68"/>
              <a:gd name="T17" fmla="*/ 0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6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6"/>
                  <a:pt x="68" y="366"/>
                  <a:pt x="68" y="366"/>
                </a:cubicBezTo>
                <a:cubicBezTo>
                  <a:pt x="0" y="366"/>
                  <a:pt x="0" y="366"/>
                  <a:pt x="0" y="366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5" name="Freeform 27"/>
          <p:cNvSpPr>
            <a:spLocks/>
          </p:cNvSpPr>
          <p:nvPr/>
        </p:nvSpPr>
        <p:spPr bwMode="auto">
          <a:xfrm>
            <a:off x="7260174" y="2011351"/>
            <a:ext cx="265060" cy="1158797"/>
          </a:xfrm>
          <a:custGeom>
            <a:avLst/>
            <a:gdLst>
              <a:gd name="T0" fmla="*/ 11 w 68"/>
              <a:gd name="T1" fmla="*/ 0 h 298"/>
              <a:gd name="T2" fmla="*/ 57 w 68"/>
              <a:gd name="T3" fmla="*/ 0 h 298"/>
              <a:gd name="T4" fmla="*/ 68 w 68"/>
              <a:gd name="T5" fmla="*/ 11 h 298"/>
              <a:gd name="T6" fmla="*/ 68 w 68"/>
              <a:gd name="T7" fmla="*/ 238 h 298"/>
              <a:gd name="T8" fmla="*/ 68 w 68"/>
              <a:gd name="T9" fmla="*/ 298 h 298"/>
              <a:gd name="T10" fmla="*/ 0 w 68"/>
              <a:gd name="T11" fmla="*/ 298 h 298"/>
              <a:gd name="T12" fmla="*/ 0 w 68"/>
              <a:gd name="T13" fmla="*/ 238 h 298"/>
              <a:gd name="T14" fmla="*/ 0 w 68"/>
              <a:gd name="T15" fmla="*/ 11 h 298"/>
              <a:gd name="T16" fmla="*/ 11 w 68"/>
              <a:gd name="T17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9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298"/>
                  <a:pt x="68" y="298"/>
                  <a:pt x="68" y="298"/>
                </a:cubicBezTo>
                <a:cubicBezTo>
                  <a:pt x="0" y="298"/>
                  <a:pt x="0" y="298"/>
                  <a:pt x="0" y="298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6" name="Freeform 28"/>
          <p:cNvSpPr>
            <a:spLocks/>
          </p:cNvSpPr>
          <p:nvPr/>
        </p:nvSpPr>
        <p:spPr bwMode="auto">
          <a:xfrm>
            <a:off x="6921329" y="2341421"/>
            <a:ext cx="265060" cy="828724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7" name="Freeform 29"/>
          <p:cNvSpPr>
            <a:spLocks/>
          </p:cNvSpPr>
          <p:nvPr/>
        </p:nvSpPr>
        <p:spPr bwMode="auto">
          <a:xfrm>
            <a:off x="6581059" y="2684245"/>
            <a:ext cx="266484" cy="485901"/>
          </a:xfrm>
          <a:custGeom>
            <a:avLst/>
            <a:gdLst>
              <a:gd name="T0" fmla="*/ 11 w 68"/>
              <a:gd name="T1" fmla="*/ 0 h 125"/>
              <a:gd name="T2" fmla="*/ 57 w 68"/>
              <a:gd name="T3" fmla="*/ 0 h 125"/>
              <a:gd name="T4" fmla="*/ 68 w 68"/>
              <a:gd name="T5" fmla="*/ 11 h 125"/>
              <a:gd name="T6" fmla="*/ 68 w 68"/>
              <a:gd name="T7" fmla="*/ 125 h 125"/>
              <a:gd name="T8" fmla="*/ 0 w 68"/>
              <a:gd name="T9" fmla="*/ 125 h 125"/>
              <a:gd name="T10" fmla="*/ 0 w 68"/>
              <a:gd name="T11" fmla="*/ 11 h 125"/>
              <a:gd name="T12" fmla="*/ 11 w 68"/>
              <a:gd name="T13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8" name="Freeform 30"/>
          <p:cNvSpPr>
            <a:spLocks/>
          </p:cNvSpPr>
          <p:nvPr/>
        </p:nvSpPr>
        <p:spPr bwMode="auto">
          <a:xfrm>
            <a:off x="8644491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6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6" y="0"/>
                  <a:pt x="56" y="0"/>
                  <a:pt x="56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9" name="Freeform 31"/>
          <p:cNvSpPr>
            <a:spLocks/>
          </p:cNvSpPr>
          <p:nvPr/>
        </p:nvSpPr>
        <p:spPr bwMode="auto">
          <a:xfrm>
            <a:off x="8984127" y="1549531"/>
            <a:ext cx="266484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0" name="Freeform 32"/>
          <p:cNvSpPr>
            <a:spLocks/>
          </p:cNvSpPr>
          <p:nvPr/>
        </p:nvSpPr>
        <p:spPr bwMode="auto">
          <a:xfrm>
            <a:off x="9323764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1" name="Freeform 33"/>
          <p:cNvSpPr>
            <a:spLocks/>
          </p:cNvSpPr>
          <p:nvPr/>
        </p:nvSpPr>
        <p:spPr bwMode="auto">
          <a:xfrm>
            <a:off x="9661977" y="1549531"/>
            <a:ext cx="265060" cy="1620615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2" name="Freeform 34"/>
          <p:cNvSpPr>
            <a:spLocks/>
          </p:cNvSpPr>
          <p:nvPr/>
        </p:nvSpPr>
        <p:spPr bwMode="auto">
          <a:xfrm>
            <a:off x="9661977" y="1763440"/>
            <a:ext cx="265060" cy="1406707"/>
          </a:xfrm>
          <a:custGeom>
            <a:avLst/>
            <a:gdLst>
              <a:gd name="T0" fmla="*/ 11 w 68"/>
              <a:gd name="T1" fmla="*/ 0 h 362"/>
              <a:gd name="T2" fmla="*/ 57 w 68"/>
              <a:gd name="T3" fmla="*/ 0 h 362"/>
              <a:gd name="T4" fmla="*/ 68 w 68"/>
              <a:gd name="T5" fmla="*/ 11 h 362"/>
              <a:gd name="T6" fmla="*/ 68 w 68"/>
              <a:gd name="T7" fmla="*/ 238 h 362"/>
              <a:gd name="T8" fmla="*/ 68 w 68"/>
              <a:gd name="T9" fmla="*/ 362 h 362"/>
              <a:gd name="T10" fmla="*/ 0 w 68"/>
              <a:gd name="T11" fmla="*/ 362 h 362"/>
              <a:gd name="T12" fmla="*/ 0 w 68"/>
              <a:gd name="T13" fmla="*/ 238 h 362"/>
              <a:gd name="T14" fmla="*/ 0 w 68"/>
              <a:gd name="T15" fmla="*/ 11 h 362"/>
              <a:gd name="T16" fmla="*/ 11 w 68"/>
              <a:gd name="T17" fmla="*/ 0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2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2"/>
                  <a:pt x="68" y="362"/>
                  <a:pt x="68" y="362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3" name="Freeform 35"/>
          <p:cNvSpPr>
            <a:spLocks/>
          </p:cNvSpPr>
          <p:nvPr/>
        </p:nvSpPr>
        <p:spPr bwMode="auto">
          <a:xfrm>
            <a:off x="9323764" y="1886687"/>
            <a:ext cx="265060" cy="1283459"/>
          </a:xfrm>
          <a:custGeom>
            <a:avLst/>
            <a:gdLst>
              <a:gd name="T0" fmla="*/ 11 w 68"/>
              <a:gd name="T1" fmla="*/ 0 h 330"/>
              <a:gd name="T2" fmla="*/ 57 w 68"/>
              <a:gd name="T3" fmla="*/ 0 h 330"/>
              <a:gd name="T4" fmla="*/ 68 w 68"/>
              <a:gd name="T5" fmla="*/ 11 h 330"/>
              <a:gd name="T6" fmla="*/ 68 w 68"/>
              <a:gd name="T7" fmla="*/ 238 h 330"/>
              <a:gd name="T8" fmla="*/ 68 w 68"/>
              <a:gd name="T9" fmla="*/ 330 h 330"/>
              <a:gd name="T10" fmla="*/ 0 w 68"/>
              <a:gd name="T11" fmla="*/ 330 h 330"/>
              <a:gd name="T12" fmla="*/ 0 w 68"/>
              <a:gd name="T13" fmla="*/ 238 h 330"/>
              <a:gd name="T14" fmla="*/ 0 w 68"/>
              <a:gd name="T15" fmla="*/ 11 h 330"/>
              <a:gd name="T16" fmla="*/ 11 w 68"/>
              <a:gd name="T17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30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30"/>
                  <a:pt x="68" y="330"/>
                  <a:pt x="68" y="330"/>
                </a:cubicBezTo>
                <a:cubicBezTo>
                  <a:pt x="0" y="330"/>
                  <a:pt x="0" y="330"/>
                  <a:pt x="0" y="33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4" name="Freeform 36"/>
          <p:cNvSpPr>
            <a:spLocks/>
          </p:cNvSpPr>
          <p:nvPr/>
        </p:nvSpPr>
        <p:spPr bwMode="auto">
          <a:xfrm>
            <a:off x="8984127" y="2824489"/>
            <a:ext cx="266484" cy="345656"/>
          </a:xfrm>
          <a:custGeom>
            <a:avLst/>
            <a:gdLst>
              <a:gd name="T0" fmla="*/ 11 w 68"/>
              <a:gd name="T1" fmla="*/ 0 h 89"/>
              <a:gd name="T2" fmla="*/ 57 w 68"/>
              <a:gd name="T3" fmla="*/ 0 h 89"/>
              <a:gd name="T4" fmla="*/ 68 w 68"/>
              <a:gd name="T5" fmla="*/ 11 h 89"/>
              <a:gd name="T6" fmla="*/ 68 w 68"/>
              <a:gd name="T7" fmla="*/ 89 h 89"/>
              <a:gd name="T8" fmla="*/ 0 w 68"/>
              <a:gd name="T9" fmla="*/ 89 h 89"/>
              <a:gd name="T10" fmla="*/ 0 w 68"/>
              <a:gd name="T11" fmla="*/ 11 h 89"/>
              <a:gd name="T12" fmla="*/ 11 w 68"/>
              <a:gd name="T1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89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89"/>
                  <a:pt x="68" y="89"/>
                  <a:pt x="68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5" name="Freeform 37"/>
          <p:cNvSpPr>
            <a:spLocks/>
          </p:cNvSpPr>
          <p:nvPr/>
        </p:nvSpPr>
        <p:spPr bwMode="auto">
          <a:xfrm>
            <a:off x="8644491" y="2182759"/>
            <a:ext cx="266484" cy="987386"/>
          </a:xfrm>
          <a:custGeom>
            <a:avLst/>
            <a:gdLst>
              <a:gd name="T0" fmla="*/ 11 w 68"/>
              <a:gd name="T1" fmla="*/ 0 h 254"/>
              <a:gd name="T2" fmla="*/ 56 w 68"/>
              <a:gd name="T3" fmla="*/ 0 h 254"/>
              <a:gd name="T4" fmla="*/ 68 w 68"/>
              <a:gd name="T5" fmla="*/ 11 h 254"/>
              <a:gd name="T6" fmla="*/ 68 w 68"/>
              <a:gd name="T7" fmla="*/ 238 h 254"/>
              <a:gd name="T8" fmla="*/ 68 w 68"/>
              <a:gd name="T9" fmla="*/ 254 h 254"/>
              <a:gd name="T10" fmla="*/ 0 w 68"/>
              <a:gd name="T11" fmla="*/ 254 h 254"/>
              <a:gd name="T12" fmla="*/ 0 w 68"/>
              <a:gd name="T13" fmla="*/ 238 h 254"/>
              <a:gd name="T14" fmla="*/ 0 w 68"/>
              <a:gd name="T15" fmla="*/ 11 h 254"/>
              <a:gd name="T16" fmla="*/ 11 w 68"/>
              <a:gd name="T17" fmla="*/ 0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54">
                <a:moveTo>
                  <a:pt x="11" y="0"/>
                </a:moveTo>
                <a:cubicBezTo>
                  <a:pt x="56" y="0"/>
                  <a:pt x="56" y="0"/>
                  <a:pt x="56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254"/>
                  <a:pt x="68" y="254"/>
                  <a:pt x="68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6" name="Oval 38"/>
          <p:cNvSpPr>
            <a:spLocks noChangeArrowheads="1"/>
          </p:cNvSpPr>
          <p:nvPr/>
        </p:nvSpPr>
        <p:spPr bwMode="auto">
          <a:xfrm>
            <a:off x="2753453" y="3440300"/>
            <a:ext cx="672624" cy="670904"/>
          </a:xfrm>
          <a:prstGeom prst="ellipse">
            <a:avLst/>
          </a:prstGeom>
          <a:solidFill>
            <a:schemeClr val="accent1">
              <a:lumMod val="100000"/>
            </a:schemeClr>
          </a:solidFill>
          <a:ln w="12700" cap="flat">
            <a:noFill/>
            <a:prstDash val="solid"/>
            <a:miter lim="800000"/>
            <a:headEnd/>
            <a:tailEnd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7" name="Freeform 39"/>
          <p:cNvSpPr>
            <a:spLocks noEditPoints="1"/>
          </p:cNvSpPr>
          <p:nvPr/>
        </p:nvSpPr>
        <p:spPr bwMode="auto">
          <a:xfrm>
            <a:off x="2926219" y="3596166"/>
            <a:ext cx="356763" cy="359171"/>
          </a:xfrm>
          <a:custGeom>
            <a:avLst/>
            <a:gdLst>
              <a:gd name="T0" fmla="*/ 43 w 57"/>
              <a:gd name="T1" fmla="*/ 9 h 58"/>
              <a:gd name="T2" fmla="*/ 4 w 57"/>
              <a:gd name="T3" fmla="*/ 22 h 58"/>
              <a:gd name="T4" fmla="*/ 5 w 57"/>
              <a:gd name="T5" fmla="*/ 25 h 58"/>
              <a:gd name="T6" fmla="*/ 6 w 57"/>
              <a:gd name="T7" fmla="*/ 30 h 58"/>
              <a:gd name="T8" fmla="*/ 7 w 57"/>
              <a:gd name="T9" fmla="*/ 35 h 58"/>
              <a:gd name="T10" fmla="*/ 10 w 57"/>
              <a:gd name="T11" fmla="*/ 39 h 58"/>
              <a:gd name="T12" fmla="*/ 12 w 57"/>
              <a:gd name="T13" fmla="*/ 41 h 58"/>
              <a:gd name="T14" fmla="*/ 13 w 57"/>
              <a:gd name="T15" fmla="*/ 49 h 58"/>
              <a:gd name="T16" fmla="*/ 16 w 57"/>
              <a:gd name="T17" fmla="*/ 52 h 58"/>
              <a:gd name="T18" fmla="*/ 17 w 57"/>
              <a:gd name="T19" fmla="*/ 51 h 58"/>
              <a:gd name="T20" fmla="*/ 18 w 57"/>
              <a:gd name="T21" fmla="*/ 47 h 58"/>
              <a:gd name="T22" fmla="*/ 20 w 57"/>
              <a:gd name="T23" fmla="*/ 41 h 58"/>
              <a:gd name="T24" fmla="*/ 24 w 57"/>
              <a:gd name="T25" fmla="*/ 36 h 58"/>
              <a:gd name="T26" fmla="*/ 26 w 57"/>
              <a:gd name="T27" fmla="*/ 33 h 58"/>
              <a:gd name="T28" fmla="*/ 22 w 57"/>
              <a:gd name="T29" fmla="*/ 30 h 58"/>
              <a:gd name="T30" fmla="*/ 19 w 57"/>
              <a:gd name="T31" fmla="*/ 29 h 58"/>
              <a:gd name="T32" fmla="*/ 16 w 57"/>
              <a:gd name="T33" fmla="*/ 26 h 58"/>
              <a:gd name="T34" fmla="*/ 12 w 57"/>
              <a:gd name="T35" fmla="*/ 24 h 58"/>
              <a:gd name="T36" fmla="*/ 8 w 57"/>
              <a:gd name="T37" fmla="*/ 24 h 58"/>
              <a:gd name="T38" fmla="*/ 6 w 57"/>
              <a:gd name="T39" fmla="*/ 22 h 58"/>
              <a:gd name="T40" fmla="*/ 6 w 57"/>
              <a:gd name="T41" fmla="*/ 18 h 58"/>
              <a:gd name="T42" fmla="*/ 4 w 57"/>
              <a:gd name="T43" fmla="*/ 19 h 58"/>
              <a:gd name="T44" fmla="*/ 6 w 57"/>
              <a:gd name="T45" fmla="*/ 15 h 58"/>
              <a:gd name="T46" fmla="*/ 9 w 57"/>
              <a:gd name="T47" fmla="*/ 15 h 58"/>
              <a:gd name="T48" fmla="*/ 11 w 57"/>
              <a:gd name="T49" fmla="*/ 13 h 58"/>
              <a:gd name="T50" fmla="*/ 15 w 57"/>
              <a:gd name="T51" fmla="*/ 9 h 58"/>
              <a:gd name="T52" fmla="*/ 16 w 57"/>
              <a:gd name="T53" fmla="*/ 8 h 58"/>
              <a:gd name="T54" fmla="*/ 21 w 57"/>
              <a:gd name="T55" fmla="*/ 6 h 58"/>
              <a:gd name="T56" fmla="*/ 17 w 57"/>
              <a:gd name="T57" fmla="*/ 4 h 58"/>
              <a:gd name="T58" fmla="*/ 16 w 57"/>
              <a:gd name="T59" fmla="*/ 4 h 58"/>
              <a:gd name="T60" fmla="*/ 24 w 57"/>
              <a:gd name="T61" fmla="*/ 1 h 58"/>
              <a:gd name="T62" fmla="*/ 27 w 57"/>
              <a:gd name="T63" fmla="*/ 3 h 58"/>
              <a:gd name="T64" fmla="*/ 41 w 57"/>
              <a:gd name="T65" fmla="*/ 3 h 58"/>
              <a:gd name="T66" fmla="*/ 39 w 57"/>
              <a:gd name="T67" fmla="*/ 6 h 58"/>
              <a:gd name="T68" fmla="*/ 42 w 57"/>
              <a:gd name="T69" fmla="*/ 10 h 58"/>
              <a:gd name="T70" fmla="*/ 44 w 57"/>
              <a:gd name="T71" fmla="*/ 10 h 58"/>
              <a:gd name="T72" fmla="*/ 46 w 57"/>
              <a:gd name="T73" fmla="*/ 9 h 58"/>
              <a:gd name="T74" fmla="*/ 48 w 57"/>
              <a:gd name="T75" fmla="*/ 12 h 58"/>
              <a:gd name="T76" fmla="*/ 50 w 57"/>
              <a:gd name="T77" fmla="*/ 13 h 58"/>
              <a:gd name="T78" fmla="*/ 47 w 57"/>
              <a:gd name="T79" fmla="*/ 14 h 58"/>
              <a:gd name="T80" fmla="*/ 44 w 57"/>
              <a:gd name="T81" fmla="*/ 12 h 58"/>
              <a:gd name="T82" fmla="*/ 40 w 57"/>
              <a:gd name="T83" fmla="*/ 12 h 58"/>
              <a:gd name="T84" fmla="*/ 36 w 57"/>
              <a:gd name="T85" fmla="*/ 15 h 58"/>
              <a:gd name="T86" fmla="*/ 34 w 57"/>
              <a:gd name="T87" fmla="*/ 20 h 58"/>
              <a:gd name="T88" fmla="*/ 36 w 57"/>
              <a:gd name="T89" fmla="*/ 25 h 58"/>
              <a:gd name="T90" fmla="*/ 40 w 57"/>
              <a:gd name="T91" fmla="*/ 27 h 58"/>
              <a:gd name="T92" fmla="*/ 45 w 57"/>
              <a:gd name="T93" fmla="*/ 27 h 58"/>
              <a:gd name="T94" fmla="*/ 47 w 57"/>
              <a:gd name="T95" fmla="*/ 30 h 58"/>
              <a:gd name="T96" fmla="*/ 47 w 57"/>
              <a:gd name="T97" fmla="*/ 35 h 58"/>
              <a:gd name="T98" fmla="*/ 47 w 57"/>
              <a:gd name="T99" fmla="*/ 40 h 58"/>
              <a:gd name="T100" fmla="*/ 50 w 57"/>
              <a:gd name="T101" fmla="*/ 45 h 58"/>
              <a:gd name="T102" fmla="*/ 53 w 57"/>
              <a:gd name="T103" fmla="*/ 41 h 58"/>
              <a:gd name="T104" fmla="*/ 56 w 57"/>
              <a:gd name="T105" fmla="*/ 34 h 58"/>
              <a:gd name="T106" fmla="*/ 56 w 57"/>
              <a:gd name="T107" fmla="*/ 26 h 58"/>
              <a:gd name="T108" fmla="*/ 54 w 57"/>
              <a:gd name="T109" fmla="*/ 19 h 58"/>
              <a:gd name="T110" fmla="*/ 52 w 57"/>
              <a:gd name="T111" fmla="*/ 16 h 58"/>
              <a:gd name="T112" fmla="*/ 55 w 57"/>
              <a:gd name="T113" fmla="*/ 20 h 58"/>
              <a:gd name="T114" fmla="*/ 39 w 57"/>
              <a:gd name="T115" fmla="*/ 5 h 58"/>
              <a:gd name="T116" fmla="*/ 37 w 57"/>
              <a:gd name="T117" fmla="*/ 3 h 58"/>
              <a:gd name="T118" fmla="*/ 38 w 57"/>
              <a:gd name="T119" fmla="*/ 5 h 58"/>
              <a:gd name="T120" fmla="*/ 36 w 57"/>
              <a:gd name="T121" fmla="*/ 2 h 58"/>
              <a:gd name="T122" fmla="*/ 54 w 57"/>
              <a:gd name="T123" fmla="*/ 41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" h="58">
                <a:moveTo>
                  <a:pt x="3" y="17"/>
                </a:move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2" y="17"/>
                  <a:pt x="2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3" y="17"/>
                  <a:pt x="3" y="17"/>
                </a:cubicBezTo>
                <a:close/>
                <a:moveTo>
                  <a:pt x="2" y="17"/>
                </a:move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9"/>
                  <a:pt x="42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55" y="19"/>
                </a:moveTo>
                <a:cubicBezTo>
                  <a:pt x="56" y="22"/>
                  <a:pt x="57" y="25"/>
                  <a:pt x="57" y="29"/>
                </a:cubicBezTo>
                <a:cubicBezTo>
                  <a:pt x="57" y="45"/>
                  <a:pt x="44" y="58"/>
                  <a:pt x="28" y="58"/>
                </a:cubicBezTo>
                <a:cubicBezTo>
                  <a:pt x="13" y="58"/>
                  <a:pt x="0" y="45"/>
                  <a:pt x="0" y="29"/>
                </a:cubicBezTo>
                <a:cubicBezTo>
                  <a:pt x="0" y="25"/>
                  <a:pt x="1" y="21"/>
                  <a:pt x="2" y="18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3"/>
                  <a:pt x="6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3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9" y="37"/>
                  <a:pt x="9" y="38"/>
                  <a:pt x="9" y="38"/>
                </a:cubicBezTo>
                <a:cubicBezTo>
                  <a:pt x="8" y="38"/>
                  <a:pt x="8" y="38"/>
                  <a:pt x="8" y="38"/>
                </a:cubicBezTo>
                <a:cubicBezTo>
                  <a:pt x="9" y="38"/>
                  <a:pt x="9" y="38"/>
                  <a:pt x="9" y="38"/>
                </a:cubicBezTo>
                <a:cubicBezTo>
                  <a:pt x="9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2" y="42"/>
                  <a:pt x="1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8"/>
                  <a:pt x="12" y="48"/>
                  <a:pt x="13" y="48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48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4" y="49"/>
                </a:cubicBezTo>
                <a:cubicBezTo>
                  <a:pt x="14" y="49"/>
                  <a:pt x="14" y="49"/>
                  <a:pt x="14" y="49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5" y="50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3"/>
                  <a:pt x="16" y="53"/>
                  <a:pt x="16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49"/>
                </a:cubicBezTo>
                <a:cubicBezTo>
                  <a:pt x="17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8" y="48"/>
                </a:cubicBezTo>
                <a:cubicBezTo>
                  <a:pt x="18" y="48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20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0"/>
                  <a:pt x="22" y="40"/>
                </a:cubicBezTo>
                <a:cubicBezTo>
                  <a:pt x="22" y="40"/>
                  <a:pt x="22" y="40"/>
                  <a:pt x="22" y="40"/>
                </a:cubicBezTo>
                <a:cubicBezTo>
                  <a:pt x="22" y="40"/>
                  <a:pt x="22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9"/>
                  <a:pt x="24" y="39"/>
                  <a:pt x="24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7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5" y="36"/>
                  <a:pt x="25" y="36"/>
                  <a:pt x="25" y="36"/>
                </a:cubicBezTo>
                <a:cubicBezTo>
                  <a:pt x="25" y="36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5" y="32"/>
                </a:cubicBezTo>
                <a:cubicBezTo>
                  <a:pt x="25" y="32"/>
                  <a:pt x="25" y="32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0"/>
                  <a:pt x="23" y="30"/>
                  <a:pt x="23" y="30"/>
                </a:cubicBezTo>
                <a:cubicBezTo>
                  <a:pt x="23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29"/>
                  <a:pt x="20" y="29"/>
                </a:cubicBezTo>
                <a:cubicBezTo>
                  <a:pt x="20" y="29"/>
                  <a:pt x="20" y="29"/>
                  <a:pt x="20" y="29"/>
                </a:cubicBezTo>
                <a:cubicBezTo>
                  <a:pt x="20" y="29"/>
                  <a:pt x="20" y="29"/>
                  <a:pt x="20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0"/>
                  <a:pt x="18" y="30"/>
                  <a:pt x="18" y="30"/>
                </a:cubicBezTo>
                <a:cubicBezTo>
                  <a:pt x="18" y="30"/>
                  <a:pt x="18" y="30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3" y="25"/>
                </a:cubicBezTo>
                <a:cubicBezTo>
                  <a:pt x="14" y="25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1" y="24"/>
                  <a:pt x="11" y="24"/>
                </a:cubicBezTo>
                <a:cubicBezTo>
                  <a:pt x="11" y="24"/>
                  <a:pt x="11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7" y="25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5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6" y="20"/>
                  <a:pt x="6" y="20"/>
                  <a:pt x="6" y="19"/>
                </a:cubicBezTo>
                <a:cubicBezTo>
                  <a:pt x="6" y="19"/>
                  <a:pt x="6" y="19"/>
                  <a:pt x="6" y="19"/>
                </a:cubicBezTo>
                <a:cubicBezTo>
                  <a:pt x="6" y="19"/>
                  <a:pt x="6" y="19"/>
                  <a:pt x="6" y="19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5" y="17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7"/>
                  <a:pt x="5" y="17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9" y="17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2" y="13"/>
                  <a:pt x="12" y="13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5" y="10"/>
                  <a:pt x="15" y="10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5"/>
                  <a:pt x="21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7" y="4"/>
                  <a:pt x="17" y="4"/>
                </a:cubicBezTo>
                <a:cubicBezTo>
                  <a:pt x="17" y="4"/>
                  <a:pt x="17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2"/>
                </a:cubicBezTo>
                <a:cubicBezTo>
                  <a:pt x="18" y="2"/>
                  <a:pt x="18" y="2"/>
                  <a:pt x="18" y="2"/>
                </a:cubicBezTo>
                <a:cubicBezTo>
                  <a:pt x="20" y="2"/>
                  <a:pt x="22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4"/>
                  <a:pt x="24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4"/>
                  <a:pt x="25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2"/>
                  <a:pt x="28" y="2"/>
                </a:cubicBezTo>
                <a:cubicBezTo>
                  <a:pt x="28" y="2"/>
                  <a:pt x="28" y="2"/>
                  <a:pt x="28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1"/>
                  <a:pt x="29" y="1"/>
                  <a:pt x="29" y="1"/>
                </a:cubicBezTo>
                <a:cubicBezTo>
                  <a:pt x="30" y="1"/>
                  <a:pt x="30" y="1"/>
                  <a:pt x="30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3" y="1"/>
                  <a:pt x="37" y="1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1" y="3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3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8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6"/>
                  <a:pt x="38" y="7"/>
                  <a:pt x="38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7" y="7"/>
                  <a:pt x="37" y="7"/>
                  <a:pt x="37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8"/>
                  <a:pt x="38" y="8"/>
                  <a:pt x="38" y="8"/>
                </a:cubicBezTo>
                <a:cubicBezTo>
                  <a:pt x="39" y="8"/>
                  <a:pt x="39" y="8"/>
                  <a:pt x="39" y="9"/>
                </a:cubicBezTo>
                <a:cubicBezTo>
                  <a:pt x="39" y="9"/>
                  <a:pt x="39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9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4" y="11"/>
                  <a:pt x="44" y="11"/>
                  <a:pt x="44" y="11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0"/>
                  <a:pt x="47" y="10"/>
                  <a:pt x="47" y="10"/>
                </a:cubicBezTo>
                <a:cubicBezTo>
                  <a:pt x="47" y="10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7" y="8"/>
                </a:cubicBezTo>
                <a:cubicBezTo>
                  <a:pt x="47" y="8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9"/>
                  <a:pt x="4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1"/>
                  <a:pt x="47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11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50" y="12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3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3" y="11"/>
                  <a:pt x="43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8" y="12"/>
                  <a:pt x="38" y="12"/>
                </a:cubicBezTo>
                <a:cubicBezTo>
                  <a:pt x="38" y="12"/>
                  <a:pt x="38" y="12"/>
                  <a:pt x="38" y="12"/>
                </a:cubicBezTo>
                <a:cubicBezTo>
                  <a:pt x="38" y="12"/>
                  <a:pt x="38" y="12"/>
                  <a:pt x="38" y="13"/>
                </a:cubicBezTo>
                <a:cubicBezTo>
                  <a:pt x="38" y="13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ubicBezTo>
                  <a:pt x="38" y="13"/>
                  <a:pt x="38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5"/>
                  <a:pt x="37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5" y="15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1"/>
                  <a:pt x="34" y="21"/>
                  <a:pt x="34" y="21"/>
                </a:cubicBezTo>
                <a:cubicBezTo>
                  <a:pt x="34" y="21"/>
                  <a:pt x="34" y="21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5" y="22"/>
                </a:cubicBezTo>
                <a:cubicBezTo>
                  <a:pt x="35" y="22"/>
                  <a:pt x="35" y="22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6" y="23"/>
                  <a:pt x="36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24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5"/>
                  <a:pt x="37" y="26"/>
                  <a:pt x="37" y="26"/>
                </a:cubicBezTo>
                <a:cubicBezTo>
                  <a:pt x="37" y="26"/>
                  <a:pt x="37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6"/>
                  <a:pt x="42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6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7" y="28"/>
                  <a:pt x="47" y="28"/>
                </a:cubicBezTo>
                <a:cubicBezTo>
                  <a:pt x="47" y="28"/>
                  <a:pt x="46" y="28"/>
                  <a:pt x="46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8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30"/>
                  <a:pt x="46" y="30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0"/>
                  <a:pt x="47" y="30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30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2"/>
                  <a:pt x="47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47" y="35"/>
                  <a:pt x="47" y="35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1"/>
                  <a:pt x="47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6" y="41"/>
                  <a:pt x="46" y="41"/>
                  <a:pt x="46" y="41"/>
                </a:cubicBezTo>
                <a:cubicBezTo>
                  <a:pt x="46" y="43"/>
                  <a:pt x="46" y="43"/>
                  <a:pt x="46" y="43"/>
                </a:cubicBezTo>
                <a:cubicBezTo>
                  <a:pt x="47" y="43"/>
                  <a:pt x="47" y="43"/>
                  <a:pt x="47" y="43"/>
                </a:cubicBezTo>
                <a:cubicBezTo>
                  <a:pt x="47" y="43"/>
                  <a:pt x="47" y="43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7" y="45"/>
                  <a:pt x="47" y="45"/>
                </a:cubicBezTo>
                <a:cubicBezTo>
                  <a:pt x="47" y="45"/>
                  <a:pt x="47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7" y="46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7" y="46"/>
                  <a:pt x="48" y="46"/>
                  <a:pt x="48" y="46"/>
                </a:cubicBezTo>
                <a:cubicBezTo>
                  <a:pt x="48" y="46"/>
                  <a:pt x="48" y="46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50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4"/>
                  <a:pt x="50" y="44"/>
                  <a:pt x="50" y="44"/>
                </a:cubicBezTo>
                <a:cubicBezTo>
                  <a:pt x="50" y="44"/>
                  <a:pt x="50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2" y="44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1" y="42"/>
                  <a:pt x="51" y="42"/>
                </a:cubicBezTo>
                <a:cubicBezTo>
                  <a:pt x="51" y="42"/>
                  <a:pt x="51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3" y="41"/>
                  <a:pt x="53" y="41"/>
                </a:cubicBezTo>
                <a:cubicBezTo>
                  <a:pt x="53" y="41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4" y="39"/>
                  <a:pt x="54" y="39"/>
                </a:cubicBezTo>
                <a:cubicBezTo>
                  <a:pt x="54" y="39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7"/>
                  <a:pt x="54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36"/>
                  <a:pt x="55" y="35"/>
                  <a:pt x="55" y="35"/>
                </a:cubicBezTo>
                <a:cubicBezTo>
                  <a:pt x="55" y="35"/>
                  <a:pt x="55" y="35"/>
                  <a:pt x="55" y="35"/>
                </a:cubicBezTo>
                <a:cubicBezTo>
                  <a:pt x="55" y="35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3"/>
                  <a:pt x="56" y="33"/>
                </a:cubicBezTo>
                <a:cubicBezTo>
                  <a:pt x="56" y="32"/>
                  <a:pt x="56" y="32"/>
                  <a:pt x="56" y="32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6"/>
                  <a:pt x="56" y="26"/>
                  <a:pt x="56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57" y="26"/>
                  <a:pt x="57" y="26"/>
                  <a:pt x="57" y="26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5"/>
                  <a:pt x="57" y="24"/>
                  <a:pt x="56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4" y="21"/>
                  <a:pt x="54" y="21"/>
                  <a:pt x="54" y="21"/>
                </a:cubicBezTo>
                <a:cubicBezTo>
                  <a:pt x="54" y="21"/>
                  <a:pt x="54" y="21"/>
                  <a:pt x="54" y="21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1" y="16"/>
                  <a:pt x="51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52" y="15"/>
                  <a:pt x="52" y="15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3" y="17"/>
                  <a:pt x="53" y="17"/>
                </a:cubicBezTo>
                <a:cubicBezTo>
                  <a:pt x="53" y="17"/>
                  <a:pt x="53" y="17"/>
                  <a:pt x="53" y="17"/>
                </a:cubicBezTo>
                <a:cubicBezTo>
                  <a:pt x="53" y="17"/>
                  <a:pt x="53" y="17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5" y="20"/>
                </a:cubicBezTo>
                <a:cubicBezTo>
                  <a:pt x="55" y="20"/>
                  <a:pt x="55" y="20"/>
                  <a:pt x="55" y="20"/>
                </a:cubicBezTo>
                <a:cubicBezTo>
                  <a:pt x="55" y="20"/>
                  <a:pt x="55" y="20"/>
                  <a:pt x="55" y="20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2"/>
                </a:cubicBezTo>
                <a:cubicBezTo>
                  <a:pt x="55" y="22"/>
                  <a:pt x="55" y="22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1"/>
                  <a:pt x="55" y="20"/>
                  <a:pt x="55" y="20"/>
                </a:cubicBezTo>
                <a:cubicBezTo>
                  <a:pt x="55" y="19"/>
                  <a:pt x="55" y="19"/>
                  <a:pt x="55" y="19"/>
                </a:cubicBezTo>
                <a:close/>
                <a:moveTo>
                  <a:pt x="39" y="3"/>
                </a:moveTo>
                <a:cubicBezTo>
                  <a:pt x="39" y="3"/>
                  <a:pt x="39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9" y="3"/>
                  <a:pt x="39" y="3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5"/>
                  <a:pt x="38" y="5"/>
                  <a:pt x="38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lose/>
                <a:moveTo>
                  <a:pt x="37" y="3"/>
                </a:move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8" y="5"/>
                  <a:pt x="38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5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2"/>
                  <a:pt x="38" y="2"/>
                </a:cubicBezTo>
                <a:cubicBezTo>
                  <a:pt x="38" y="2"/>
                  <a:pt x="38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lose/>
                <a:moveTo>
                  <a:pt x="55" y="38"/>
                </a:moveTo>
                <a:cubicBezTo>
                  <a:pt x="56" y="38"/>
                  <a:pt x="56" y="38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40"/>
                  <a:pt x="54" y="40"/>
                  <a:pt x="54" y="40"/>
                </a:cubicBezTo>
                <a:cubicBezTo>
                  <a:pt x="54" y="40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5" y="41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8" name="Oval 40"/>
          <p:cNvSpPr>
            <a:spLocks noChangeArrowheads="1"/>
          </p:cNvSpPr>
          <p:nvPr/>
        </p:nvSpPr>
        <p:spPr bwMode="auto">
          <a:xfrm>
            <a:off x="4812979" y="3440300"/>
            <a:ext cx="674897" cy="670904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  <a:headEnd/>
            <a:tailEnd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49" name="Oval 41"/>
          <p:cNvSpPr>
            <a:spLocks noChangeArrowheads="1"/>
          </p:cNvSpPr>
          <p:nvPr/>
        </p:nvSpPr>
        <p:spPr bwMode="auto">
          <a:xfrm>
            <a:off x="6879506" y="3440300"/>
            <a:ext cx="672624" cy="670904"/>
          </a:xfrm>
          <a:prstGeom prst="ellipse">
            <a:avLst/>
          </a:prstGeom>
          <a:solidFill>
            <a:schemeClr val="accent1">
              <a:lumMod val="100000"/>
            </a:schemeClr>
          </a:solidFill>
          <a:ln w="12700" cap="flat">
            <a:noFill/>
            <a:prstDash val="solid"/>
            <a:miter lim="800000"/>
            <a:headEnd/>
            <a:tailEnd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0" name="Oval 42"/>
          <p:cNvSpPr>
            <a:spLocks noChangeArrowheads="1"/>
          </p:cNvSpPr>
          <p:nvPr/>
        </p:nvSpPr>
        <p:spPr bwMode="auto">
          <a:xfrm>
            <a:off x="8950882" y="3440300"/>
            <a:ext cx="672624" cy="670904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 lim="800000"/>
            <a:headEnd/>
            <a:tailEnd/>
          </a:ln>
          <a:effectLst>
            <a:innerShdw blurRad="63500" dist="50800" dir="13500000">
              <a:prstClr val="black">
                <a:alpha val="50000"/>
              </a:prstClr>
            </a:inn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1" name="Freeform 43"/>
          <p:cNvSpPr>
            <a:spLocks noEditPoints="1"/>
          </p:cNvSpPr>
          <p:nvPr/>
        </p:nvSpPr>
        <p:spPr bwMode="auto">
          <a:xfrm>
            <a:off x="7076067" y="3663933"/>
            <a:ext cx="279502" cy="223639"/>
          </a:xfrm>
          <a:custGeom>
            <a:avLst/>
            <a:gdLst>
              <a:gd name="T0" fmla="*/ 25 w 45"/>
              <a:gd name="T1" fmla="*/ 23 h 36"/>
              <a:gd name="T2" fmla="*/ 25 w 45"/>
              <a:gd name="T3" fmla="*/ 24 h 36"/>
              <a:gd name="T4" fmla="*/ 24 w 45"/>
              <a:gd name="T5" fmla="*/ 24 h 36"/>
              <a:gd name="T6" fmla="*/ 23 w 45"/>
              <a:gd name="T7" fmla="*/ 24 h 36"/>
              <a:gd name="T8" fmla="*/ 21 w 45"/>
              <a:gd name="T9" fmla="*/ 24 h 36"/>
              <a:gd name="T10" fmla="*/ 21 w 45"/>
              <a:gd name="T11" fmla="*/ 24 h 36"/>
              <a:gd name="T12" fmla="*/ 21 w 45"/>
              <a:gd name="T13" fmla="*/ 23 h 36"/>
              <a:gd name="T14" fmla="*/ 0 w 45"/>
              <a:gd name="T15" fmla="*/ 16 h 36"/>
              <a:gd name="T16" fmla="*/ 0 w 45"/>
              <a:gd name="T17" fmla="*/ 29 h 36"/>
              <a:gd name="T18" fmla="*/ 7 w 45"/>
              <a:gd name="T19" fmla="*/ 36 h 36"/>
              <a:gd name="T20" fmla="*/ 23 w 45"/>
              <a:gd name="T21" fmla="*/ 36 h 36"/>
              <a:gd name="T22" fmla="*/ 38 w 45"/>
              <a:gd name="T23" fmla="*/ 36 h 36"/>
              <a:gd name="T24" fmla="*/ 45 w 45"/>
              <a:gd name="T25" fmla="*/ 29 h 36"/>
              <a:gd name="T26" fmla="*/ 45 w 45"/>
              <a:gd name="T27" fmla="*/ 16 h 36"/>
              <a:gd name="T28" fmla="*/ 25 w 45"/>
              <a:gd name="T29" fmla="*/ 23 h 36"/>
              <a:gd name="T30" fmla="*/ 23 w 45"/>
              <a:gd name="T31" fmla="*/ 21 h 36"/>
              <a:gd name="T32" fmla="*/ 23 w 45"/>
              <a:gd name="T33" fmla="*/ 21 h 36"/>
              <a:gd name="T34" fmla="*/ 24 w 45"/>
              <a:gd name="T35" fmla="*/ 21 h 36"/>
              <a:gd name="T36" fmla="*/ 24 w 45"/>
              <a:gd name="T37" fmla="*/ 23 h 36"/>
              <a:gd name="T38" fmla="*/ 23 w 45"/>
              <a:gd name="T39" fmla="*/ 24 h 36"/>
              <a:gd name="T40" fmla="*/ 23 w 45"/>
              <a:gd name="T41" fmla="*/ 24 h 36"/>
              <a:gd name="T42" fmla="*/ 22 w 45"/>
              <a:gd name="T43" fmla="*/ 24 h 36"/>
              <a:gd name="T44" fmla="*/ 21 w 45"/>
              <a:gd name="T45" fmla="*/ 23 h 36"/>
              <a:gd name="T46" fmla="*/ 21 w 45"/>
              <a:gd name="T47" fmla="*/ 21 h 36"/>
              <a:gd name="T48" fmla="*/ 22 w 45"/>
              <a:gd name="T49" fmla="*/ 21 h 36"/>
              <a:gd name="T50" fmla="*/ 23 w 45"/>
              <a:gd name="T51" fmla="*/ 21 h 36"/>
              <a:gd name="T52" fmla="*/ 21 w 45"/>
              <a:gd name="T53" fmla="*/ 21 h 36"/>
              <a:gd name="T54" fmla="*/ 21 w 45"/>
              <a:gd name="T55" fmla="*/ 22 h 36"/>
              <a:gd name="T56" fmla="*/ 0 w 45"/>
              <a:gd name="T57" fmla="*/ 15 h 36"/>
              <a:gd name="T58" fmla="*/ 7 w 45"/>
              <a:gd name="T59" fmla="*/ 9 h 36"/>
              <a:gd name="T60" fmla="*/ 23 w 45"/>
              <a:gd name="T61" fmla="*/ 9 h 36"/>
              <a:gd name="T62" fmla="*/ 38 w 45"/>
              <a:gd name="T63" fmla="*/ 9 h 36"/>
              <a:gd name="T64" fmla="*/ 45 w 45"/>
              <a:gd name="T65" fmla="*/ 15 h 36"/>
              <a:gd name="T66" fmla="*/ 25 w 45"/>
              <a:gd name="T67" fmla="*/ 22 h 36"/>
              <a:gd name="T68" fmla="*/ 25 w 45"/>
              <a:gd name="T69" fmla="*/ 21 h 36"/>
              <a:gd name="T70" fmla="*/ 24 w 45"/>
              <a:gd name="T71" fmla="*/ 20 h 36"/>
              <a:gd name="T72" fmla="*/ 23 w 45"/>
              <a:gd name="T73" fmla="*/ 20 h 36"/>
              <a:gd name="T74" fmla="*/ 21 w 45"/>
              <a:gd name="T75" fmla="*/ 20 h 36"/>
              <a:gd name="T76" fmla="*/ 21 w 45"/>
              <a:gd name="T77" fmla="*/ 21 h 36"/>
              <a:gd name="T78" fmla="*/ 23 w 45"/>
              <a:gd name="T79" fmla="*/ 1 h 36"/>
              <a:gd name="T80" fmla="*/ 23 w 45"/>
              <a:gd name="T81" fmla="*/ 1 h 36"/>
              <a:gd name="T82" fmla="*/ 30 w 45"/>
              <a:gd name="T83" fmla="*/ 8 h 36"/>
              <a:gd name="T84" fmla="*/ 31 w 45"/>
              <a:gd name="T85" fmla="*/ 8 h 36"/>
              <a:gd name="T86" fmla="*/ 23 w 45"/>
              <a:gd name="T87" fmla="*/ 0 h 36"/>
              <a:gd name="T88" fmla="*/ 23 w 45"/>
              <a:gd name="T89" fmla="*/ 0 h 36"/>
              <a:gd name="T90" fmla="*/ 14 w 45"/>
              <a:gd name="T91" fmla="*/ 8 h 36"/>
              <a:gd name="T92" fmla="*/ 16 w 45"/>
              <a:gd name="T93" fmla="*/ 8 h 36"/>
              <a:gd name="T94" fmla="*/ 23 w 45"/>
              <a:gd name="T95" fmla="*/ 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5" h="36">
                <a:moveTo>
                  <a:pt x="25" y="23"/>
                </a:move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4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3"/>
                  <a:pt x="21" y="23"/>
                  <a:pt x="21" y="2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33"/>
                  <a:pt x="3" y="36"/>
                  <a:pt x="7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6"/>
                  <a:pt x="45" y="33"/>
                  <a:pt x="45" y="29"/>
                </a:cubicBezTo>
                <a:cubicBezTo>
                  <a:pt x="45" y="16"/>
                  <a:pt x="45" y="16"/>
                  <a:pt x="45" y="16"/>
                </a:cubicBezTo>
                <a:cubicBezTo>
                  <a:pt x="25" y="23"/>
                  <a:pt x="25" y="23"/>
                  <a:pt x="25" y="23"/>
                </a:cubicBezTo>
                <a:close/>
                <a:moveTo>
                  <a:pt x="23" y="21"/>
                </a:moveTo>
                <a:cubicBezTo>
                  <a:pt x="23" y="21"/>
                  <a:pt x="23" y="21"/>
                  <a:pt x="23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3"/>
                  <a:pt x="24" y="24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4"/>
                  <a:pt x="21" y="23"/>
                  <a:pt x="21" y="23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1"/>
                  <a:pt x="22" y="21"/>
                  <a:pt x="22" y="21"/>
                </a:cubicBezTo>
                <a:cubicBezTo>
                  <a:pt x="23" y="21"/>
                  <a:pt x="23" y="21"/>
                  <a:pt x="23" y="21"/>
                </a:cubicBezTo>
                <a:close/>
                <a:moveTo>
                  <a:pt x="21" y="21"/>
                </a:moveTo>
                <a:cubicBezTo>
                  <a:pt x="21" y="22"/>
                  <a:pt x="21" y="22"/>
                  <a:pt x="21" y="22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1"/>
                  <a:pt x="4" y="9"/>
                  <a:pt x="7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2" y="9"/>
                  <a:pt x="45" y="11"/>
                  <a:pt x="45" y="15"/>
                </a:cubicBezTo>
                <a:cubicBezTo>
                  <a:pt x="25" y="22"/>
                  <a:pt x="25" y="22"/>
                  <a:pt x="25" y="22"/>
                </a:cubicBezTo>
                <a:cubicBezTo>
                  <a:pt x="25" y="21"/>
                  <a:pt x="25" y="21"/>
                  <a:pt x="25" y="21"/>
                </a:cubicBezTo>
                <a:cubicBezTo>
                  <a:pt x="25" y="20"/>
                  <a:pt x="25" y="20"/>
                  <a:pt x="24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21"/>
                </a:cubicBezTo>
                <a:close/>
                <a:moveTo>
                  <a:pt x="23" y="1"/>
                </a:moveTo>
                <a:cubicBezTo>
                  <a:pt x="23" y="1"/>
                  <a:pt x="23" y="1"/>
                  <a:pt x="23" y="1"/>
                </a:cubicBezTo>
                <a:cubicBezTo>
                  <a:pt x="27" y="1"/>
                  <a:pt x="30" y="4"/>
                  <a:pt x="30" y="8"/>
                </a:cubicBezTo>
                <a:cubicBezTo>
                  <a:pt x="31" y="8"/>
                  <a:pt x="31" y="8"/>
                  <a:pt x="31" y="8"/>
                </a:cubicBezTo>
                <a:cubicBezTo>
                  <a:pt x="31" y="4"/>
                  <a:pt x="27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8" y="0"/>
                  <a:pt x="14" y="4"/>
                  <a:pt x="14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4"/>
                  <a:pt x="19" y="1"/>
                  <a:pt x="23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2" name="Freeform 44"/>
          <p:cNvSpPr>
            <a:spLocks noEditPoints="1"/>
          </p:cNvSpPr>
          <p:nvPr/>
        </p:nvSpPr>
        <p:spPr bwMode="auto">
          <a:xfrm>
            <a:off x="4956561" y="3609298"/>
            <a:ext cx="386305" cy="334323"/>
          </a:xfrm>
          <a:custGeom>
            <a:avLst/>
            <a:gdLst>
              <a:gd name="T0" fmla="*/ 41 w 62"/>
              <a:gd name="T1" fmla="*/ 31 h 54"/>
              <a:gd name="T2" fmla="*/ 34 w 62"/>
              <a:gd name="T3" fmla="*/ 23 h 54"/>
              <a:gd name="T4" fmla="*/ 33 w 62"/>
              <a:gd name="T5" fmla="*/ 17 h 54"/>
              <a:gd name="T6" fmla="*/ 30 w 62"/>
              <a:gd name="T7" fmla="*/ 20 h 54"/>
              <a:gd name="T8" fmla="*/ 23 w 62"/>
              <a:gd name="T9" fmla="*/ 13 h 54"/>
              <a:gd name="T10" fmla="*/ 18 w 62"/>
              <a:gd name="T11" fmla="*/ 17 h 54"/>
              <a:gd name="T12" fmla="*/ 7 w 62"/>
              <a:gd name="T13" fmla="*/ 17 h 54"/>
              <a:gd name="T14" fmla="*/ 7 w 62"/>
              <a:gd name="T15" fmla="*/ 23 h 54"/>
              <a:gd name="T16" fmla="*/ 0 w 62"/>
              <a:gd name="T17" fmla="*/ 31 h 54"/>
              <a:gd name="T18" fmla="*/ 4 w 62"/>
              <a:gd name="T19" fmla="*/ 36 h 54"/>
              <a:gd name="T20" fmla="*/ 4 w 62"/>
              <a:gd name="T21" fmla="*/ 46 h 54"/>
              <a:gd name="T22" fmla="*/ 10 w 62"/>
              <a:gd name="T23" fmla="*/ 47 h 54"/>
              <a:gd name="T24" fmla="*/ 18 w 62"/>
              <a:gd name="T25" fmla="*/ 54 h 54"/>
              <a:gd name="T26" fmla="*/ 23 w 62"/>
              <a:gd name="T27" fmla="*/ 50 h 54"/>
              <a:gd name="T28" fmla="*/ 32 w 62"/>
              <a:gd name="T29" fmla="*/ 48 h 54"/>
              <a:gd name="T30" fmla="*/ 37 w 62"/>
              <a:gd name="T31" fmla="*/ 46 h 54"/>
              <a:gd name="T32" fmla="*/ 37 w 62"/>
              <a:gd name="T33" fmla="*/ 36 h 54"/>
              <a:gd name="T34" fmla="*/ 32 w 62"/>
              <a:gd name="T35" fmla="*/ 38 h 54"/>
              <a:gd name="T36" fmla="*/ 20 w 62"/>
              <a:gd name="T37" fmla="*/ 46 h 54"/>
              <a:gd name="T38" fmla="*/ 20 w 62"/>
              <a:gd name="T39" fmla="*/ 21 h 54"/>
              <a:gd name="T40" fmla="*/ 33 w 62"/>
              <a:gd name="T41" fmla="*/ 33 h 54"/>
              <a:gd name="T42" fmla="*/ 58 w 62"/>
              <a:gd name="T43" fmla="*/ 35 h 54"/>
              <a:gd name="T44" fmla="*/ 62 w 62"/>
              <a:gd name="T45" fmla="*/ 38 h 54"/>
              <a:gd name="T46" fmla="*/ 60 w 62"/>
              <a:gd name="T47" fmla="*/ 41 h 54"/>
              <a:gd name="T48" fmla="*/ 59 w 62"/>
              <a:gd name="T49" fmla="*/ 46 h 54"/>
              <a:gd name="T50" fmla="*/ 56 w 62"/>
              <a:gd name="T51" fmla="*/ 47 h 54"/>
              <a:gd name="T52" fmla="*/ 52 w 62"/>
              <a:gd name="T53" fmla="*/ 50 h 54"/>
              <a:gd name="T54" fmla="*/ 50 w 62"/>
              <a:gd name="T55" fmla="*/ 48 h 54"/>
              <a:gd name="T56" fmla="*/ 45 w 62"/>
              <a:gd name="T57" fmla="*/ 48 h 54"/>
              <a:gd name="T58" fmla="*/ 44 w 62"/>
              <a:gd name="T59" fmla="*/ 45 h 54"/>
              <a:gd name="T60" fmla="*/ 41 w 62"/>
              <a:gd name="T61" fmla="*/ 41 h 54"/>
              <a:gd name="T62" fmla="*/ 43 w 62"/>
              <a:gd name="T63" fmla="*/ 39 h 54"/>
              <a:gd name="T64" fmla="*/ 43 w 62"/>
              <a:gd name="T65" fmla="*/ 33 h 54"/>
              <a:gd name="T66" fmla="*/ 46 w 62"/>
              <a:gd name="T67" fmla="*/ 33 h 54"/>
              <a:gd name="T68" fmla="*/ 50 w 62"/>
              <a:gd name="T69" fmla="*/ 29 h 54"/>
              <a:gd name="T70" fmla="*/ 52 w 62"/>
              <a:gd name="T71" fmla="*/ 31 h 54"/>
              <a:gd name="T72" fmla="*/ 58 w 62"/>
              <a:gd name="T73" fmla="*/ 31 h 54"/>
              <a:gd name="T74" fmla="*/ 58 w 62"/>
              <a:gd name="T75" fmla="*/ 35 h 54"/>
              <a:gd name="T76" fmla="*/ 57 w 62"/>
              <a:gd name="T77" fmla="*/ 40 h 54"/>
              <a:gd name="T78" fmla="*/ 45 w 62"/>
              <a:gd name="T79" fmla="*/ 40 h 54"/>
              <a:gd name="T80" fmla="*/ 51 w 62"/>
              <a:gd name="T81" fmla="*/ 46 h 54"/>
              <a:gd name="T82" fmla="*/ 62 w 62"/>
              <a:gd name="T83" fmla="*/ 12 h 54"/>
              <a:gd name="T84" fmla="*/ 59 w 62"/>
              <a:gd name="T85" fmla="*/ 15 h 54"/>
              <a:gd name="T86" fmla="*/ 59 w 62"/>
              <a:gd name="T87" fmla="*/ 22 h 54"/>
              <a:gd name="T88" fmla="*/ 55 w 62"/>
              <a:gd name="T89" fmla="*/ 23 h 54"/>
              <a:gd name="T90" fmla="*/ 50 w 62"/>
              <a:gd name="T91" fmla="*/ 28 h 54"/>
              <a:gd name="T92" fmla="*/ 46 w 62"/>
              <a:gd name="T93" fmla="*/ 25 h 54"/>
              <a:gd name="T94" fmla="*/ 39 w 62"/>
              <a:gd name="T95" fmla="*/ 25 h 54"/>
              <a:gd name="T96" fmla="*/ 39 w 62"/>
              <a:gd name="T97" fmla="*/ 20 h 54"/>
              <a:gd name="T98" fmla="*/ 34 w 62"/>
              <a:gd name="T99" fmla="*/ 15 h 54"/>
              <a:gd name="T100" fmla="*/ 37 w 62"/>
              <a:gd name="T101" fmla="*/ 12 h 54"/>
              <a:gd name="T102" fmla="*/ 37 w 62"/>
              <a:gd name="T103" fmla="*/ 5 h 54"/>
              <a:gd name="T104" fmla="*/ 41 w 62"/>
              <a:gd name="T105" fmla="*/ 5 h 54"/>
              <a:gd name="T106" fmla="*/ 46 w 62"/>
              <a:gd name="T107" fmla="*/ 0 h 54"/>
              <a:gd name="T108" fmla="*/ 49 w 62"/>
              <a:gd name="T109" fmla="*/ 3 h 54"/>
              <a:gd name="T110" fmla="*/ 56 w 62"/>
              <a:gd name="T111" fmla="*/ 3 h 54"/>
              <a:gd name="T112" fmla="*/ 57 w 62"/>
              <a:gd name="T113" fmla="*/ 7 h 54"/>
              <a:gd name="T114" fmla="*/ 48 w 62"/>
              <a:gd name="T115" fmla="*/ 22 h 54"/>
              <a:gd name="T116" fmla="*/ 40 w 62"/>
              <a:gd name="T117" fmla="*/ 14 h 54"/>
              <a:gd name="T118" fmla="*/ 56 w 62"/>
              <a:gd name="T11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54">
                <a:moveTo>
                  <a:pt x="41" y="36"/>
                </a:moveTo>
                <a:cubicBezTo>
                  <a:pt x="41" y="31"/>
                  <a:pt x="41" y="31"/>
                  <a:pt x="41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8"/>
                  <a:pt x="36" y="25"/>
                  <a:pt x="34" y="23"/>
                </a:cubicBezTo>
                <a:cubicBezTo>
                  <a:pt x="37" y="20"/>
                  <a:pt x="37" y="20"/>
                  <a:pt x="37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2" y="18"/>
                  <a:pt x="32" y="18"/>
                  <a:pt x="32" y="18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8"/>
                  <a:pt x="26" y="17"/>
                  <a:pt x="23" y="17"/>
                </a:cubicBezTo>
                <a:cubicBezTo>
                  <a:pt x="23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2" y="18"/>
                  <a:pt x="10" y="20"/>
                </a:cubicBezTo>
                <a:cubicBezTo>
                  <a:pt x="7" y="17"/>
                  <a:pt x="7" y="17"/>
                  <a:pt x="7" y="17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6"/>
                  <a:pt x="4" y="28"/>
                  <a:pt x="4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39"/>
                  <a:pt x="5" y="41"/>
                  <a:pt x="7" y="44"/>
                </a:cubicBezTo>
                <a:cubicBezTo>
                  <a:pt x="4" y="46"/>
                  <a:pt x="4" y="46"/>
                  <a:pt x="4" y="46"/>
                </a:cubicBezTo>
                <a:cubicBezTo>
                  <a:pt x="7" y="50"/>
                  <a:pt x="7" y="50"/>
                  <a:pt x="7" y="50"/>
                </a:cubicBezTo>
                <a:cubicBezTo>
                  <a:pt x="10" y="47"/>
                  <a:pt x="10" y="47"/>
                  <a:pt x="10" y="47"/>
                </a:cubicBezTo>
                <a:cubicBezTo>
                  <a:pt x="12" y="49"/>
                  <a:pt x="15" y="50"/>
                  <a:pt x="18" y="50"/>
                </a:cubicBezTo>
                <a:cubicBezTo>
                  <a:pt x="18" y="54"/>
                  <a:pt x="18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0"/>
                  <a:pt x="23" y="50"/>
                  <a:pt x="23" y="50"/>
                </a:cubicBezTo>
                <a:cubicBezTo>
                  <a:pt x="26" y="50"/>
                  <a:pt x="28" y="49"/>
                  <a:pt x="31" y="47"/>
                </a:cubicBezTo>
                <a:cubicBezTo>
                  <a:pt x="32" y="48"/>
                  <a:pt x="32" y="48"/>
                  <a:pt x="32" y="48"/>
                </a:cubicBezTo>
                <a:cubicBezTo>
                  <a:pt x="33" y="50"/>
                  <a:pt x="33" y="50"/>
                  <a:pt x="33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4" y="43"/>
                  <a:pt x="34" y="43"/>
                  <a:pt x="34" y="43"/>
                </a:cubicBezTo>
                <a:cubicBezTo>
                  <a:pt x="36" y="41"/>
                  <a:pt x="37" y="39"/>
                  <a:pt x="37" y="36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32" y="38"/>
                </a:moveTo>
                <a:cubicBezTo>
                  <a:pt x="32" y="38"/>
                  <a:pt x="32" y="38"/>
                  <a:pt x="32" y="38"/>
                </a:cubicBezTo>
                <a:cubicBezTo>
                  <a:pt x="30" y="43"/>
                  <a:pt x="26" y="46"/>
                  <a:pt x="20" y="46"/>
                </a:cubicBezTo>
                <a:cubicBezTo>
                  <a:pt x="14" y="46"/>
                  <a:pt x="8" y="40"/>
                  <a:pt x="8" y="33"/>
                </a:cubicBezTo>
                <a:cubicBezTo>
                  <a:pt x="8" y="27"/>
                  <a:pt x="14" y="21"/>
                  <a:pt x="20" y="21"/>
                </a:cubicBezTo>
                <a:cubicBezTo>
                  <a:pt x="26" y="21"/>
                  <a:pt x="30" y="24"/>
                  <a:pt x="32" y="29"/>
                </a:cubicBezTo>
                <a:cubicBezTo>
                  <a:pt x="32" y="30"/>
                  <a:pt x="33" y="32"/>
                  <a:pt x="33" y="33"/>
                </a:cubicBezTo>
                <a:cubicBezTo>
                  <a:pt x="33" y="35"/>
                  <a:pt x="32" y="37"/>
                  <a:pt x="32" y="38"/>
                </a:cubicBezTo>
                <a:close/>
                <a:moveTo>
                  <a:pt x="58" y="35"/>
                </a:moveTo>
                <a:cubicBezTo>
                  <a:pt x="59" y="36"/>
                  <a:pt x="59" y="37"/>
                  <a:pt x="60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2" y="41"/>
                  <a:pt x="62" y="41"/>
                  <a:pt x="62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59" y="42"/>
                  <a:pt x="59" y="44"/>
                  <a:pt x="58" y="45"/>
                </a:cubicBezTo>
                <a:cubicBezTo>
                  <a:pt x="59" y="46"/>
                  <a:pt x="59" y="46"/>
                  <a:pt x="59" y="46"/>
                </a:cubicBezTo>
                <a:cubicBezTo>
                  <a:pt x="58" y="48"/>
                  <a:pt x="58" y="48"/>
                  <a:pt x="58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4" y="48"/>
                  <a:pt x="52" y="48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7" y="47"/>
                  <a:pt x="46" y="47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3" y="42"/>
                  <a:pt x="43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39"/>
                  <a:pt x="41" y="39"/>
                  <a:pt x="41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7"/>
                  <a:pt x="43" y="36"/>
                  <a:pt x="44" y="35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2"/>
                  <a:pt x="48" y="32"/>
                  <a:pt x="50" y="31"/>
                </a:cubicBezTo>
                <a:cubicBezTo>
                  <a:pt x="50" y="29"/>
                  <a:pt x="50" y="29"/>
                  <a:pt x="50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5" y="32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3"/>
                  <a:pt x="59" y="33"/>
                  <a:pt x="59" y="33"/>
                </a:cubicBezTo>
                <a:cubicBezTo>
                  <a:pt x="58" y="35"/>
                  <a:pt x="58" y="35"/>
                  <a:pt x="58" y="35"/>
                </a:cubicBezTo>
                <a:close/>
                <a:moveTo>
                  <a:pt x="51" y="46"/>
                </a:moveTo>
                <a:cubicBezTo>
                  <a:pt x="55" y="46"/>
                  <a:pt x="57" y="43"/>
                  <a:pt x="57" y="40"/>
                </a:cubicBezTo>
                <a:cubicBezTo>
                  <a:pt x="57" y="36"/>
                  <a:pt x="55" y="34"/>
                  <a:pt x="51" y="34"/>
                </a:cubicBezTo>
                <a:cubicBezTo>
                  <a:pt x="48" y="34"/>
                  <a:pt x="45" y="36"/>
                  <a:pt x="45" y="40"/>
                </a:cubicBezTo>
                <a:cubicBezTo>
                  <a:pt x="45" y="43"/>
                  <a:pt x="48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59" y="12"/>
                </a:moveTo>
                <a:cubicBezTo>
                  <a:pt x="62" y="12"/>
                  <a:pt x="62" y="12"/>
                  <a:pt x="62" y="12"/>
                </a:cubicBezTo>
                <a:cubicBezTo>
                  <a:pt x="62" y="15"/>
                  <a:pt x="62" y="15"/>
                  <a:pt x="62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59" y="17"/>
                  <a:pt x="58" y="19"/>
                  <a:pt x="57" y="20"/>
                </a:cubicBezTo>
                <a:cubicBezTo>
                  <a:pt x="59" y="22"/>
                  <a:pt x="59" y="22"/>
                  <a:pt x="59" y="22"/>
                </a:cubicBezTo>
                <a:cubicBezTo>
                  <a:pt x="56" y="25"/>
                  <a:pt x="56" y="25"/>
                  <a:pt x="56" y="25"/>
                </a:cubicBezTo>
                <a:cubicBezTo>
                  <a:pt x="55" y="23"/>
                  <a:pt x="55" y="23"/>
                  <a:pt x="55" y="23"/>
                </a:cubicBezTo>
                <a:cubicBezTo>
                  <a:pt x="53" y="24"/>
                  <a:pt x="51" y="25"/>
                  <a:pt x="50" y="25"/>
                </a:cubicBezTo>
                <a:cubicBezTo>
                  <a:pt x="50" y="28"/>
                  <a:pt x="50" y="28"/>
                  <a:pt x="50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5"/>
                  <a:pt x="46" y="25"/>
                  <a:pt x="46" y="25"/>
                </a:cubicBezTo>
                <a:cubicBezTo>
                  <a:pt x="44" y="25"/>
                  <a:pt x="43" y="24"/>
                  <a:pt x="41" y="23"/>
                </a:cubicBezTo>
                <a:cubicBezTo>
                  <a:pt x="39" y="25"/>
                  <a:pt x="39" y="25"/>
                  <a:pt x="39" y="25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20"/>
                  <a:pt x="39" y="20"/>
                  <a:pt x="39" y="20"/>
                </a:cubicBezTo>
                <a:cubicBezTo>
                  <a:pt x="38" y="19"/>
                  <a:pt x="37" y="17"/>
                  <a:pt x="3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2"/>
                  <a:pt x="34" y="12"/>
                  <a:pt x="34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0"/>
                  <a:pt x="38" y="9"/>
                  <a:pt x="39" y="7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3"/>
                  <a:pt x="39" y="3"/>
                  <a:pt x="39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3" y="4"/>
                  <a:pt x="44" y="3"/>
                  <a:pt x="46" y="3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3"/>
                  <a:pt x="49" y="3"/>
                  <a:pt x="49" y="3"/>
                </a:cubicBezTo>
                <a:cubicBezTo>
                  <a:pt x="51" y="3"/>
                  <a:pt x="53" y="4"/>
                  <a:pt x="54" y="5"/>
                </a:cubicBezTo>
                <a:cubicBezTo>
                  <a:pt x="56" y="3"/>
                  <a:pt x="56" y="3"/>
                  <a:pt x="56" y="3"/>
                </a:cubicBezTo>
                <a:cubicBezTo>
                  <a:pt x="59" y="5"/>
                  <a:pt x="59" y="5"/>
                  <a:pt x="59" y="5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8"/>
                  <a:pt x="59" y="10"/>
                  <a:pt x="59" y="12"/>
                </a:cubicBezTo>
                <a:close/>
                <a:moveTo>
                  <a:pt x="48" y="22"/>
                </a:moveTo>
                <a:cubicBezTo>
                  <a:pt x="48" y="22"/>
                  <a:pt x="48" y="22"/>
                  <a:pt x="48" y="22"/>
                </a:cubicBezTo>
                <a:cubicBezTo>
                  <a:pt x="43" y="22"/>
                  <a:pt x="40" y="18"/>
                  <a:pt x="40" y="14"/>
                </a:cubicBezTo>
                <a:cubicBezTo>
                  <a:pt x="40" y="9"/>
                  <a:pt x="43" y="6"/>
                  <a:pt x="48" y="6"/>
                </a:cubicBezTo>
                <a:cubicBezTo>
                  <a:pt x="52" y="6"/>
                  <a:pt x="56" y="9"/>
                  <a:pt x="56" y="14"/>
                </a:cubicBezTo>
                <a:cubicBezTo>
                  <a:pt x="56" y="18"/>
                  <a:pt x="52" y="22"/>
                  <a:pt x="48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53" name="Freeform 45"/>
          <p:cNvSpPr>
            <a:spLocks noEditPoints="1"/>
          </p:cNvSpPr>
          <p:nvPr/>
        </p:nvSpPr>
        <p:spPr bwMode="auto">
          <a:xfrm>
            <a:off x="9127994" y="3615502"/>
            <a:ext cx="286321" cy="316251"/>
          </a:xfrm>
          <a:custGeom>
            <a:avLst/>
            <a:gdLst>
              <a:gd name="T0" fmla="*/ 40 w 46"/>
              <a:gd name="T1" fmla="*/ 28 h 51"/>
              <a:gd name="T2" fmla="*/ 35 w 46"/>
              <a:gd name="T3" fmla="*/ 41 h 51"/>
              <a:gd name="T4" fmla="*/ 34 w 46"/>
              <a:gd name="T5" fmla="*/ 34 h 51"/>
              <a:gd name="T6" fmla="*/ 29 w 46"/>
              <a:gd name="T7" fmla="*/ 30 h 51"/>
              <a:gd name="T8" fmla="*/ 29 w 46"/>
              <a:gd name="T9" fmla="*/ 30 h 51"/>
              <a:gd name="T10" fmla="*/ 27 w 46"/>
              <a:gd name="T11" fmla="*/ 30 h 51"/>
              <a:gd name="T12" fmla="*/ 25 w 46"/>
              <a:gd name="T13" fmla="*/ 35 h 51"/>
              <a:gd name="T14" fmla="*/ 24 w 46"/>
              <a:gd name="T15" fmla="*/ 38 h 51"/>
              <a:gd name="T16" fmla="*/ 24 w 46"/>
              <a:gd name="T17" fmla="*/ 32 h 51"/>
              <a:gd name="T18" fmla="*/ 24 w 46"/>
              <a:gd name="T19" fmla="*/ 31 h 51"/>
              <a:gd name="T20" fmla="*/ 23 w 46"/>
              <a:gd name="T21" fmla="*/ 30 h 51"/>
              <a:gd name="T22" fmla="*/ 22 w 46"/>
              <a:gd name="T23" fmla="*/ 31 h 51"/>
              <a:gd name="T24" fmla="*/ 22 w 46"/>
              <a:gd name="T25" fmla="*/ 32 h 51"/>
              <a:gd name="T26" fmla="*/ 21 w 46"/>
              <a:gd name="T27" fmla="*/ 38 h 51"/>
              <a:gd name="T28" fmla="*/ 20 w 46"/>
              <a:gd name="T29" fmla="*/ 35 h 51"/>
              <a:gd name="T30" fmla="*/ 19 w 46"/>
              <a:gd name="T31" fmla="*/ 30 h 51"/>
              <a:gd name="T32" fmla="*/ 15 w 46"/>
              <a:gd name="T33" fmla="*/ 30 h 51"/>
              <a:gd name="T34" fmla="*/ 15 w 46"/>
              <a:gd name="T35" fmla="*/ 30 h 51"/>
              <a:gd name="T36" fmla="*/ 11 w 46"/>
              <a:gd name="T37" fmla="*/ 34 h 51"/>
              <a:gd name="T38" fmla="*/ 10 w 46"/>
              <a:gd name="T39" fmla="*/ 41 h 51"/>
              <a:gd name="T40" fmla="*/ 5 w 46"/>
              <a:gd name="T41" fmla="*/ 28 h 51"/>
              <a:gd name="T42" fmla="*/ 23 w 46"/>
              <a:gd name="T43" fmla="*/ 11 h 51"/>
              <a:gd name="T44" fmla="*/ 23 w 46"/>
              <a:gd name="T45" fmla="*/ 14 h 51"/>
              <a:gd name="T46" fmla="*/ 25 w 46"/>
              <a:gd name="T47" fmla="*/ 15 h 51"/>
              <a:gd name="T48" fmla="*/ 28 w 46"/>
              <a:gd name="T49" fmla="*/ 13 h 51"/>
              <a:gd name="T50" fmla="*/ 32 w 46"/>
              <a:gd name="T51" fmla="*/ 11 h 51"/>
              <a:gd name="T52" fmla="*/ 34 w 46"/>
              <a:gd name="T53" fmla="*/ 9 h 51"/>
              <a:gd name="T54" fmla="*/ 34 w 46"/>
              <a:gd name="T55" fmla="*/ 7 h 51"/>
              <a:gd name="T56" fmla="*/ 32 w 46"/>
              <a:gd name="T57" fmla="*/ 5 h 51"/>
              <a:gd name="T58" fmla="*/ 28 w 46"/>
              <a:gd name="T59" fmla="*/ 3 h 51"/>
              <a:gd name="T60" fmla="*/ 25 w 46"/>
              <a:gd name="T61" fmla="*/ 1 h 51"/>
              <a:gd name="T62" fmla="*/ 23 w 46"/>
              <a:gd name="T63" fmla="*/ 2 h 51"/>
              <a:gd name="T64" fmla="*/ 23 w 46"/>
              <a:gd name="T65" fmla="*/ 5 h 51"/>
              <a:gd name="T66" fmla="*/ 0 w 46"/>
              <a:gd name="T67" fmla="*/ 28 h 51"/>
              <a:gd name="T68" fmla="*/ 23 w 46"/>
              <a:gd name="T69" fmla="*/ 51 h 51"/>
              <a:gd name="T70" fmla="*/ 46 w 46"/>
              <a:gd name="T71" fmla="*/ 28 h 51"/>
              <a:gd name="T72" fmla="*/ 40 w 46"/>
              <a:gd name="T73" fmla="*/ 28 h 51"/>
              <a:gd name="T74" fmla="*/ 23 w 46"/>
              <a:gd name="T75" fmla="*/ 19 h 51"/>
              <a:gd name="T76" fmla="*/ 28 w 46"/>
              <a:gd name="T77" fmla="*/ 24 h 51"/>
              <a:gd name="T78" fmla="*/ 23 w 46"/>
              <a:gd name="T79" fmla="*/ 29 h 51"/>
              <a:gd name="T80" fmla="*/ 17 w 46"/>
              <a:gd name="T81" fmla="*/ 24 h 51"/>
              <a:gd name="T82" fmla="*/ 23 w 46"/>
              <a:gd name="T83" fmla="*/ 19 h 51"/>
              <a:gd name="T84" fmla="*/ 30 w 46"/>
              <a:gd name="T85" fmla="*/ 37 h 51"/>
              <a:gd name="T86" fmla="*/ 30 w 46"/>
              <a:gd name="T87" fmla="*/ 37 h 51"/>
              <a:gd name="T88" fmla="*/ 30 w 46"/>
              <a:gd name="T89" fmla="*/ 37 h 51"/>
              <a:gd name="T90" fmla="*/ 30 w 46"/>
              <a:gd name="T91" fmla="*/ 44 h 51"/>
              <a:gd name="T92" fmla="*/ 30 w 46"/>
              <a:gd name="T93" fmla="*/ 44 h 51"/>
              <a:gd name="T94" fmla="*/ 29 w 46"/>
              <a:gd name="T95" fmla="*/ 37 h 51"/>
              <a:gd name="T96" fmla="*/ 30 w 46"/>
              <a:gd name="T97" fmla="*/ 37 h 51"/>
              <a:gd name="T98" fmla="*/ 15 w 46"/>
              <a:gd name="T99" fmla="*/ 37 h 51"/>
              <a:gd name="T100" fmla="*/ 15 w 46"/>
              <a:gd name="T101" fmla="*/ 37 h 51"/>
              <a:gd name="T102" fmla="*/ 15 w 46"/>
              <a:gd name="T103" fmla="*/ 44 h 51"/>
              <a:gd name="T104" fmla="*/ 14 w 46"/>
              <a:gd name="T105" fmla="*/ 44 h 51"/>
              <a:gd name="T106" fmla="*/ 14 w 46"/>
              <a:gd name="T107" fmla="*/ 37 h 51"/>
              <a:gd name="T108" fmla="*/ 15 w 46"/>
              <a:gd name="T109" fmla="*/ 37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6" h="51">
                <a:moveTo>
                  <a:pt x="40" y="28"/>
                </a:moveTo>
                <a:cubicBezTo>
                  <a:pt x="40" y="33"/>
                  <a:pt x="38" y="38"/>
                  <a:pt x="35" y="41"/>
                </a:cubicBezTo>
                <a:cubicBezTo>
                  <a:pt x="34" y="38"/>
                  <a:pt x="34" y="35"/>
                  <a:pt x="34" y="34"/>
                </a:cubicBezTo>
                <a:cubicBezTo>
                  <a:pt x="33" y="31"/>
                  <a:pt x="30" y="30"/>
                  <a:pt x="29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5" y="35"/>
                  <a:pt x="25" y="35"/>
                  <a:pt x="25" y="35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32"/>
                  <a:pt x="24" y="31"/>
                  <a:pt x="24" y="31"/>
                </a:cubicBezTo>
                <a:cubicBezTo>
                  <a:pt x="24" y="31"/>
                  <a:pt x="23" y="30"/>
                  <a:pt x="23" y="30"/>
                </a:cubicBezTo>
                <a:cubicBezTo>
                  <a:pt x="22" y="30"/>
                  <a:pt x="22" y="31"/>
                  <a:pt x="22" y="31"/>
                </a:cubicBezTo>
                <a:cubicBezTo>
                  <a:pt x="22" y="31"/>
                  <a:pt x="22" y="32"/>
                  <a:pt x="22" y="32"/>
                </a:cubicBezTo>
                <a:cubicBezTo>
                  <a:pt x="21" y="38"/>
                  <a:pt x="21" y="38"/>
                  <a:pt x="21" y="38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0"/>
                  <a:pt x="19" y="30"/>
                  <a:pt x="19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3" y="31"/>
                  <a:pt x="11" y="31"/>
                  <a:pt x="11" y="34"/>
                </a:cubicBezTo>
                <a:cubicBezTo>
                  <a:pt x="10" y="35"/>
                  <a:pt x="10" y="37"/>
                  <a:pt x="10" y="41"/>
                </a:cubicBezTo>
                <a:cubicBezTo>
                  <a:pt x="7" y="37"/>
                  <a:pt x="5" y="33"/>
                  <a:pt x="5" y="28"/>
                </a:cubicBezTo>
                <a:cubicBezTo>
                  <a:pt x="5" y="19"/>
                  <a:pt x="13" y="11"/>
                  <a:pt x="23" y="11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5"/>
                  <a:pt x="24" y="15"/>
                  <a:pt x="25" y="15"/>
                </a:cubicBezTo>
                <a:cubicBezTo>
                  <a:pt x="28" y="13"/>
                  <a:pt x="28" y="13"/>
                  <a:pt x="28" y="13"/>
                </a:cubicBezTo>
                <a:cubicBezTo>
                  <a:pt x="29" y="12"/>
                  <a:pt x="30" y="11"/>
                  <a:pt x="32" y="11"/>
                </a:cubicBezTo>
                <a:cubicBezTo>
                  <a:pt x="34" y="9"/>
                  <a:pt x="34" y="9"/>
                  <a:pt x="34" y="9"/>
                </a:cubicBezTo>
                <a:cubicBezTo>
                  <a:pt x="36" y="8"/>
                  <a:pt x="36" y="7"/>
                  <a:pt x="34" y="7"/>
                </a:cubicBezTo>
                <a:cubicBezTo>
                  <a:pt x="32" y="5"/>
                  <a:pt x="32" y="5"/>
                  <a:pt x="32" y="5"/>
                </a:cubicBezTo>
                <a:cubicBezTo>
                  <a:pt x="30" y="4"/>
                  <a:pt x="29" y="3"/>
                  <a:pt x="28" y="3"/>
                </a:cubicBezTo>
                <a:cubicBezTo>
                  <a:pt x="25" y="1"/>
                  <a:pt x="25" y="1"/>
                  <a:pt x="25" y="1"/>
                </a:cubicBezTo>
                <a:cubicBezTo>
                  <a:pt x="24" y="0"/>
                  <a:pt x="23" y="1"/>
                  <a:pt x="23" y="2"/>
                </a:cubicBezTo>
                <a:cubicBezTo>
                  <a:pt x="23" y="5"/>
                  <a:pt x="23" y="5"/>
                  <a:pt x="23" y="5"/>
                </a:cubicBezTo>
                <a:cubicBezTo>
                  <a:pt x="10" y="5"/>
                  <a:pt x="0" y="16"/>
                  <a:pt x="0" y="28"/>
                </a:cubicBezTo>
                <a:cubicBezTo>
                  <a:pt x="0" y="41"/>
                  <a:pt x="10" y="51"/>
                  <a:pt x="23" y="51"/>
                </a:cubicBezTo>
                <a:cubicBezTo>
                  <a:pt x="35" y="51"/>
                  <a:pt x="46" y="41"/>
                  <a:pt x="46" y="28"/>
                </a:cubicBezTo>
                <a:cubicBezTo>
                  <a:pt x="40" y="28"/>
                  <a:pt x="40" y="28"/>
                  <a:pt x="40" y="28"/>
                </a:cubicBezTo>
                <a:close/>
                <a:moveTo>
                  <a:pt x="23" y="19"/>
                </a:moveTo>
                <a:cubicBezTo>
                  <a:pt x="26" y="19"/>
                  <a:pt x="28" y="21"/>
                  <a:pt x="28" y="24"/>
                </a:cubicBezTo>
                <a:cubicBezTo>
                  <a:pt x="28" y="27"/>
                  <a:pt x="26" y="29"/>
                  <a:pt x="23" y="29"/>
                </a:cubicBezTo>
                <a:cubicBezTo>
                  <a:pt x="20" y="29"/>
                  <a:pt x="17" y="27"/>
                  <a:pt x="17" y="24"/>
                </a:cubicBezTo>
                <a:cubicBezTo>
                  <a:pt x="17" y="21"/>
                  <a:pt x="20" y="19"/>
                  <a:pt x="23" y="19"/>
                </a:cubicBezTo>
                <a:close/>
                <a:moveTo>
                  <a:pt x="30" y="37"/>
                </a:moveTo>
                <a:cubicBezTo>
                  <a:pt x="30" y="37"/>
                  <a:pt x="30" y="37"/>
                  <a:pt x="30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29" y="37"/>
                  <a:pt x="29" y="37"/>
                  <a:pt x="29" y="37"/>
                </a:cubicBezTo>
                <a:cubicBezTo>
                  <a:pt x="30" y="37"/>
                  <a:pt x="30" y="37"/>
                  <a:pt x="30" y="37"/>
                </a:cubicBezTo>
                <a:close/>
                <a:moveTo>
                  <a:pt x="15" y="37"/>
                </a:moveTo>
                <a:cubicBezTo>
                  <a:pt x="15" y="37"/>
                  <a:pt x="15" y="37"/>
                  <a:pt x="15" y="37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4" y="44"/>
                  <a:pt x="14" y="44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14" y="37"/>
                  <a:pt x="15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vert="horz" wrap="square" lIns="81866" tIns="40932" rIns="81866" bIns="40932" numCol="1" anchor="t" anchorCtr="0" compatLnSpc="1">
            <a:prstTxWarp prst="textNoShape">
              <a:avLst/>
            </a:prstTxWarp>
          </a:bodyPr>
          <a:lstStyle/>
          <a:p>
            <a:endParaRPr lang="zh-CN" altLang="en-US" sz="1799"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63" name="išľíďè">
            <a:extLst>
              <a:ext uri="{FF2B5EF4-FFF2-40B4-BE49-F238E27FC236}">
                <a16:creationId xmlns:a16="http://schemas.microsoft.com/office/drawing/2014/main" id="{54F18546-2738-4872-8998-779EB2DE2BC2}"/>
              </a:ext>
            </a:extLst>
          </p:cNvPr>
          <p:cNvSpPr/>
          <p:nvPr/>
        </p:nvSpPr>
        <p:spPr bwMode="auto">
          <a:xfrm>
            <a:off x="538787" y="4884340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64" name="iSlíďè">
            <a:extLst>
              <a:ext uri="{FF2B5EF4-FFF2-40B4-BE49-F238E27FC236}">
                <a16:creationId xmlns:a16="http://schemas.microsoft.com/office/drawing/2014/main" id="{C804EB9F-4C87-4DEA-81AC-BDFEA3709FC1}"/>
              </a:ext>
            </a:extLst>
          </p:cNvPr>
          <p:cNvSpPr txBox="1"/>
          <p:nvPr/>
        </p:nvSpPr>
        <p:spPr bwMode="auto">
          <a:xfrm>
            <a:off x="979878" y="4549968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65" name="išľíďè">
            <a:extLst>
              <a:ext uri="{FF2B5EF4-FFF2-40B4-BE49-F238E27FC236}">
                <a16:creationId xmlns:a16="http://schemas.microsoft.com/office/drawing/2014/main" id="{EACD0EF2-FFEF-42D6-8909-FDB365FFDD7B}"/>
              </a:ext>
            </a:extLst>
          </p:cNvPr>
          <p:cNvSpPr/>
          <p:nvPr/>
        </p:nvSpPr>
        <p:spPr bwMode="auto">
          <a:xfrm>
            <a:off x="3456561" y="4889786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66" name="iSlíďè">
            <a:extLst>
              <a:ext uri="{FF2B5EF4-FFF2-40B4-BE49-F238E27FC236}">
                <a16:creationId xmlns:a16="http://schemas.microsoft.com/office/drawing/2014/main" id="{B71052D7-7B54-4E98-A873-DEECA633E1F8}"/>
              </a:ext>
            </a:extLst>
          </p:cNvPr>
          <p:cNvSpPr txBox="1"/>
          <p:nvPr/>
        </p:nvSpPr>
        <p:spPr bwMode="auto">
          <a:xfrm>
            <a:off x="3897652" y="4555414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67" name="išľíďè">
            <a:extLst>
              <a:ext uri="{FF2B5EF4-FFF2-40B4-BE49-F238E27FC236}">
                <a16:creationId xmlns:a16="http://schemas.microsoft.com/office/drawing/2014/main" id="{24975E70-8FD8-4F77-ADC9-96CC4A8A3196}"/>
              </a:ext>
            </a:extLst>
          </p:cNvPr>
          <p:cNvSpPr/>
          <p:nvPr/>
        </p:nvSpPr>
        <p:spPr bwMode="auto">
          <a:xfrm>
            <a:off x="6374335" y="4884306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68" name="iSlíďè">
            <a:extLst>
              <a:ext uri="{FF2B5EF4-FFF2-40B4-BE49-F238E27FC236}">
                <a16:creationId xmlns:a16="http://schemas.microsoft.com/office/drawing/2014/main" id="{45BDCE0B-D3D3-4FD8-B0D4-1E520699DA84}"/>
              </a:ext>
            </a:extLst>
          </p:cNvPr>
          <p:cNvSpPr txBox="1"/>
          <p:nvPr/>
        </p:nvSpPr>
        <p:spPr bwMode="auto">
          <a:xfrm>
            <a:off x="6815426" y="4549934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69" name="išľíďè">
            <a:extLst>
              <a:ext uri="{FF2B5EF4-FFF2-40B4-BE49-F238E27FC236}">
                <a16:creationId xmlns:a16="http://schemas.microsoft.com/office/drawing/2014/main" id="{57C58BC8-4B32-48A2-B701-FF32446BA29D}"/>
              </a:ext>
            </a:extLst>
          </p:cNvPr>
          <p:cNvSpPr/>
          <p:nvPr/>
        </p:nvSpPr>
        <p:spPr bwMode="auto">
          <a:xfrm>
            <a:off x="9158380" y="4884306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 panose="020F0502020204030204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70" name="iSlíďè">
            <a:extLst>
              <a:ext uri="{FF2B5EF4-FFF2-40B4-BE49-F238E27FC236}">
                <a16:creationId xmlns:a16="http://schemas.microsoft.com/office/drawing/2014/main" id="{E71C4DE9-1127-4ADC-AF13-A1CA907D0993}"/>
              </a:ext>
            </a:extLst>
          </p:cNvPr>
          <p:cNvSpPr txBox="1"/>
          <p:nvPr/>
        </p:nvSpPr>
        <p:spPr bwMode="auto">
          <a:xfrm>
            <a:off x="9599471" y="4549934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57535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:blinds dir="vert"/>
      </p:transition>
    </mc:Choice>
    <mc:Fallback xmlns="">
      <p:transition spd="slow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1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00"/>
                            </p:stCondLst>
                            <p:childTnLst>
                              <p:par>
                                <p:cTn id="4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7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200"/>
                            </p:stCondLst>
                            <p:childTnLst>
                              <p:par>
                                <p:cTn id="7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300"/>
                            </p:stCondLst>
                            <p:childTnLst>
                              <p:par>
                                <p:cTn id="10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800"/>
                            </p:stCondLst>
                            <p:childTnLst>
                              <p:par>
                                <p:cTn id="11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900"/>
                            </p:stCondLst>
                            <p:childTnLst>
                              <p:par>
                                <p:cTn id="1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B3CC6DF-6ABB-4D64-8501-4314E69F1D8B}"/>
              </a:ext>
            </a:extLst>
          </p:cNvPr>
          <p:cNvGrpSpPr/>
          <p:nvPr/>
        </p:nvGrpSpPr>
        <p:grpSpPr>
          <a:xfrm>
            <a:off x="914011" y="1156407"/>
            <a:ext cx="10201337" cy="3532978"/>
            <a:chOff x="804333" y="1190134"/>
            <a:chExt cx="10462522" cy="3623433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DD96646-2EAC-4A39-8645-B8AFEC0E707E}"/>
                </a:ext>
              </a:extLst>
            </p:cNvPr>
            <p:cNvSpPr/>
            <p:nvPr/>
          </p:nvSpPr>
          <p:spPr>
            <a:xfrm>
              <a:off x="1353529" y="1988528"/>
              <a:ext cx="1577076" cy="15770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 dirty="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69F5261-F3AD-41BA-A370-B3684E2878DB}"/>
                </a:ext>
              </a:extLst>
            </p:cNvPr>
            <p:cNvSpPr/>
            <p:nvPr/>
          </p:nvSpPr>
          <p:spPr>
            <a:xfrm>
              <a:off x="1527664" y="2162663"/>
              <a:ext cx="1228805" cy="122880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65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0AA1021-FF00-4E10-B275-6AE81358DF6F}"/>
                </a:ext>
              </a:extLst>
            </p:cNvPr>
            <p:cNvSpPr txBox="1"/>
            <p:nvPr/>
          </p:nvSpPr>
          <p:spPr>
            <a:xfrm>
              <a:off x="1681771" y="2442739"/>
              <a:ext cx="999564" cy="5094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628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28%</a:t>
              </a:r>
              <a:endParaRPr lang="zh-CN" altLang="en-US" sz="2628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F82A4E9E-7215-4672-84FC-157BD3D22953}"/>
                </a:ext>
              </a:extLst>
            </p:cNvPr>
            <p:cNvGrpSpPr/>
            <p:nvPr/>
          </p:nvGrpSpPr>
          <p:grpSpPr>
            <a:xfrm>
              <a:off x="4622231" y="1190134"/>
              <a:ext cx="2947538" cy="2947538"/>
              <a:chOff x="4622231" y="1190134"/>
              <a:chExt cx="2947538" cy="2947538"/>
            </a:xfrm>
          </p:grpSpPr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05B4E855-EC39-4A28-8D9D-79E494CA567B}"/>
                  </a:ext>
                </a:extLst>
              </p:cNvPr>
              <p:cNvGrpSpPr/>
              <p:nvPr/>
            </p:nvGrpSpPr>
            <p:grpSpPr>
              <a:xfrm>
                <a:off x="4622231" y="1190134"/>
                <a:ext cx="2947538" cy="2947538"/>
                <a:chOff x="1330405" y="2640462"/>
                <a:chExt cx="1577076" cy="1577076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AA32C305-E00F-4850-9AEC-2EE88EBC44C6}"/>
                    </a:ext>
                  </a:extLst>
                </p:cNvPr>
                <p:cNvSpPr/>
                <p:nvPr/>
              </p:nvSpPr>
              <p:spPr>
                <a:xfrm>
                  <a:off x="1330405" y="2640462"/>
                  <a:ext cx="1577076" cy="157707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65" dirty="0">
                    <a:latin typeface="Source Han Sans HW SC"/>
                    <a:ea typeface="PangMenZhengDao" panose="02010600030101010101" pitchFamily="2" charset="-122"/>
                    <a:sym typeface="Source Han Sans HW SC"/>
                  </a:endParaRPr>
                </a:p>
              </p:txBody>
            </p:sp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48588C2A-DC29-4D3C-A5AC-B7031A87840D}"/>
                    </a:ext>
                  </a:extLst>
                </p:cNvPr>
                <p:cNvSpPr/>
                <p:nvPr/>
              </p:nvSpPr>
              <p:spPr>
                <a:xfrm>
                  <a:off x="1504540" y="2814597"/>
                  <a:ext cx="1228805" cy="122880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65">
                    <a:latin typeface="Source Han Sans HW SC"/>
                    <a:ea typeface="PangMenZhengDao" panose="02010600030101010101" pitchFamily="2" charset="-122"/>
                    <a:sym typeface="Source Han Sans HW SC"/>
                  </a:endParaRPr>
                </a:p>
              </p:txBody>
            </p:sp>
          </p:grp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C488CF31-A6A3-4241-9B7B-058B2F8A8F7A}"/>
                  </a:ext>
                </a:extLst>
              </p:cNvPr>
              <p:cNvSpPr txBox="1"/>
              <p:nvPr/>
            </p:nvSpPr>
            <p:spPr>
              <a:xfrm>
                <a:off x="5373769" y="2043912"/>
                <a:ext cx="1569876" cy="8412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73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Han Sans HW SC"/>
                    <a:ea typeface="PangMenZhengDao" panose="02010600030101010101" pitchFamily="2" charset="-122"/>
                    <a:sym typeface="Source Han Sans HW SC"/>
                  </a:rPr>
                  <a:t>98%</a:t>
                </a:r>
                <a:endParaRPr lang="zh-CN" altLang="en-US" sz="473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4CF1798C-9AF1-4ED5-A543-4AA818C8A398}"/>
                  </a:ext>
                </a:extLst>
              </p:cNvPr>
              <p:cNvSpPr txBox="1"/>
              <p:nvPr/>
            </p:nvSpPr>
            <p:spPr>
              <a:xfrm>
                <a:off x="5229946" y="2787652"/>
                <a:ext cx="1732099" cy="4679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365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Han Sans HW SC"/>
                    <a:ea typeface="PangMenZhengDao" panose="02010600030101010101" pitchFamily="2" charset="-122"/>
                    <a:sym typeface="Source Han Sans HW SC"/>
                  </a:rPr>
                  <a:t>Information</a:t>
                </a:r>
                <a:endParaRPr lang="zh-CN" altLang="en-US" sz="2365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7087DCF0-AE37-49F2-86DE-C4F5160E14E6}"/>
                </a:ext>
              </a:extLst>
            </p:cNvPr>
            <p:cNvGrpSpPr/>
            <p:nvPr/>
          </p:nvGrpSpPr>
          <p:grpSpPr>
            <a:xfrm>
              <a:off x="9261395" y="1988528"/>
              <a:ext cx="1577076" cy="1577076"/>
              <a:chOff x="9261395" y="1988528"/>
              <a:chExt cx="1577076" cy="1577076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FD29F22D-D925-42AA-A22D-7EF9A2297E5D}"/>
                  </a:ext>
                </a:extLst>
              </p:cNvPr>
              <p:cNvGrpSpPr/>
              <p:nvPr/>
            </p:nvGrpSpPr>
            <p:grpSpPr>
              <a:xfrm>
                <a:off x="9261395" y="1988528"/>
                <a:ext cx="1577076" cy="1577076"/>
                <a:chOff x="1330405" y="2640462"/>
                <a:chExt cx="1577076" cy="1577076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0EADD1F3-BA20-495F-BAFB-7D8A86D710E3}"/>
                    </a:ext>
                  </a:extLst>
                </p:cNvPr>
                <p:cNvSpPr/>
                <p:nvPr/>
              </p:nvSpPr>
              <p:spPr>
                <a:xfrm>
                  <a:off x="1330405" y="2640462"/>
                  <a:ext cx="1577076" cy="157707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65">
                    <a:latin typeface="Source Han Sans HW SC"/>
                    <a:ea typeface="PangMenZhengDao" panose="02010600030101010101" pitchFamily="2" charset="-122"/>
                    <a:sym typeface="Source Han Sans HW SC"/>
                  </a:endParaRPr>
                </a:p>
              </p:txBody>
            </p:sp>
            <p:sp>
              <p:nvSpPr>
                <p:cNvPr id="26" name="椭圆 25">
                  <a:extLst>
                    <a:ext uri="{FF2B5EF4-FFF2-40B4-BE49-F238E27FC236}">
                      <a16:creationId xmlns:a16="http://schemas.microsoft.com/office/drawing/2014/main" id="{EFC50DB2-6984-4740-A7D9-6F716FFD98EB}"/>
                    </a:ext>
                  </a:extLst>
                </p:cNvPr>
                <p:cNvSpPr/>
                <p:nvPr/>
              </p:nvSpPr>
              <p:spPr>
                <a:xfrm>
                  <a:off x="1504540" y="2814597"/>
                  <a:ext cx="1228805" cy="122880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365">
                    <a:latin typeface="Source Han Sans HW SC"/>
                    <a:ea typeface="PangMenZhengDao" panose="02010600030101010101" pitchFamily="2" charset="-122"/>
                    <a:sym typeface="Source Han Sans HW SC"/>
                  </a:endParaRPr>
                </a:p>
              </p:txBody>
            </p:sp>
          </p:grp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D0A6A112-6962-4D54-9727-DAEC27FEF4D0}"/>
                  </a:ext>
                </a:extLst>
              </p:cNvPr>
              <p:cNvSpPr txBox="1"/>
              <p:nvPr/>
            </p:nvSpPr>
            <p:spPr>
              <a:xfrm>
                <a:off x="9575879" y="2507111"/>
                <a:ext cx="999564" cy="5094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628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Source Han Sans HW SC"/>
                    <a:ea typeface="PangMenZhengDao" panose="02010600030101010101" pitchFamily="2" charset="-122"/>
                    <a:sym typeface="Source Han Sans HW SC"/>
                  </a:rPr>
                  <a:t>40%</a:t>
                </a:r>
                <a:endParaRPr lang="zh-CN" altLang="en-US" sz="2628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704F565B-54F9-4892-A610-30AC25936E85}"/>
                </a:ext>
              </a:extLst>
            </p:cNvPr>
            <p:cNvGrpSpPr/>
            <p:nvPr/>
          </p:nvGrpSpPr>
          <p:grpSpPr>
            <a:xfrm>
              <a:off x="804333" y="3978111"/>
              <a:ext cx="2531534" cy="383651"/>
              <a:chOff x="804333" y="4755616"/>
              <a:chExt cx="2531534" cy="383651"/>
            </a:xfrm>
          </p:grpSpPr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DEE190FE-83EA-4512-BD06-60A2AD82F47F}"/>
                  </a:ext>
                </a:extLst>
              </p:cNvPr>
              <p:cNvCxnSpPr/>
              <p:nvPr/>
            </p:nvCxnSpPr>
            <p:spPr>
              <a:xfrm>
                <a:off x="804333" y="5139267"/>
                <a:ext cx="2531534" cy="0"/>
              </a:xfrm>
              <a:prstGeom prst="line">
                <a:avLst/>
              </a:prstGeom>
              <a:ln w="15875">
                <a:solidFill>
                  <a:schemeClr val="tx1">
                    <a:lumMod val="65000"/>
                    <a:lumOff val="35000"/>
                    <a:alpha val="7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Freeform 303">
                <a:extLst>
                  <a:ext uri="{FF2B5EF4-FFF2-40B4-BE49-F238E27FC236}">
                    <a16:creationId xmlns:a16="http://schemas.microsoft.com/office/drawing/2014/main" id="{375A8482-2178-467C-BAEB-3C8DA37507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84579" y="4755616"/>
                <a:ext cx="317500" cy="300038"/>
              </a:xfrm>
              <a:custGeom>
                <a:avLst/>
                <a:gdLst>
                  <a:gd name="T0" fmla="*/ 51 w 90"/>
                  <a:gd name="T1" fmla="*/ 64 h 85"/>
                  <a:gd name="T2" fmla="*/ 9 w 90"/>
                  <a:gd name="T3" fmla="*/ 57 h 85"/>
                  <a:gd name="T4" fmla="*/ 73 w 90"/>
                  <a:gd name="T5" fmla="*/ 20 h 85"/>
                  <a:gd name="T6" fmla="*/ 68 w 90"/>
                  <a:gd name="T7" fmla="*/ 21 h 85"/>
                  <a:gd name="T8" fmla="*/ 59 w 90"/>
                  <a:gd name="T9" fmla="*/ 19 h 85"/>
                  <a:gd name="T10" fmla="*/ 66 w 90"/>
                  <a:gd name="T11" fmla="*/ 19 h 85"/>
                  <a:gd name="T12" fmla="*/ 66 w 90"/>
                  <a:gd name="T13" fmla="*/ 17 h 85"/>
                  <a:gd name="T14" fmla="*/ 59 w 90"/>
                  <a:gd name="T15" fmla="*/ 16 h 85"/>
                  <a:gd name="T16" fmla="*/ 53 w 90"/>
                  <a:gd name="T17" fmla="*/ 13 h 85"/>
                  <a:gd name="T18" fmla="*/ 55 w 90"/>
                  <a:gd name="T19" fmla="*/ 10 h 85"/>
                  <a:gd name="T20" fmla="*/ 60 w 90"/>
                  <a:gd name="T21" fmla="*/ 9 h 85"/>
                  <a:gd name="T22" fmla="*/ 63 w 90"/>
                  <a:gd name="T23" fmla="*/ 13 h 85"/>
                  <a:gd name="T24" fmla="*/ 58 w 90"/>
                  <a:gd name="T25" fmla="*/ 12 h 85"/>
                  <a:gd name="T26" fmla="*/ 62 w 90"/>
                  <a:gd name="T27" fmla="*/ 14 h 85"/>
                  <a:gd name="T28" fmla="*/ 70 w 90"/>
                  <a:gd name="T29" fmla="*/ 15 h 85"/>
                  <a:gd name="T30" fmla="*/ 72 w 90"/>
                  <a:gd name="T31" fmla="*/ 19 h 85"/>
                  <a:gd name="T32" fmla="*/ 38 w 90"/>
                  <a:gd name="T33" fmla="*/ 36 h 85"/>
                  <a:gd name="T34" fmla="*/ 32 w 90"/>
                  <a:gd name="T35" fmla="*/ 37 h 85"/>
                  <a:gd name="T36" fmla="*/ 28 w 90"/>
                  <a:gd name="T37" fmla="*/ 33 h 85"/>
                  <a:gd name="T38" fmla="*/ 35 w 90"/>
                  <a:gd name="T39" fmla="*/ 34 h 85"/>
                  <a:gd name="T40" fmla="*/ 31 w 90"/>
                  <a:gd name="T41" fmla="*/ 32 h 85"/>
                  <a:gd name="T42" fmla="*/ 22 w 90"/>
                  <a:gd name="T43" fmla="*/ 31 h 85"/>
                  <a:gd name="T44" fmla="*/ 20 w 90"/>
                  <a:gd name="T45" fmla="*/ 26 h 85"/>
                  <a:gd name="T46" fmla="*/ 23 w 90"/>
                  <a:gd name="T47" fmla="*/ 24 h 85"/>
                  <a:gd name="T48" fmla="*/ 29 w 90"/>
                  <a:gd name="T49" fmla="*/ 25 h 85"/>
                  <a:gd name="T50" fmla="*/ 27 w 90"/>
                  <a:gd name="T51" fmla="*/ 29 h 85"/>
                  <a:gd name="T52" fmla="*/ 24 w 90"/>
                  <a:gd name="T53" fmla="*/ 28 h 85"/>
                  <a:gd name="T54" fmla="*/ 32 w 90"/>
                  <a:gd name="T55" fmla="*/ 29 h 85"/>
                  <a:gd name="T56" fmla="*/ 39 w 90"/>
                  <a:gd name="T57" fmla="*/ 31 h 85"/>
                  <a:gd name="T58" fmla="*/ 67 w 90"/>
                  <a:gd name="T59" fmla="*/ 57 h 85"/>
                  <a:gd name="T60" fmla="*/ 67 w 90"/>
                  <a:gd name="T61" fmla="*/ 53 h 85"/>
                  <a:gd name="T62" fmla="*/ 51 w 90"/>
                  <a:gd name="T63" fmla="*/ 49 h 85"/>
                  <a:gd name="T64" fmla="*/ 9 w 90"/>
                  <a:gd name="T65" fmla="*/ 42 h 85"/>
                  <a:gd name="T66" fmla="*/ 67 w 90"/>
                  <a:gd name="T67" fmla="*/ 42 h 85"/>
                  <a:gd name="T68" fmla="*/ 83 w 90"/>
                  <a:gd name="T69" fmla="*/ 34 h 85"/>
                  <a:gd name="T70" fmla="*/ 83 w 90"/>
                  <a:gd name="T71" fmla="*/ 20 h 85"/>
                  <a:gd name="T72" fmla="*/ 68 w 90"/>
                  <a:gd name="T73" fmla="*/ 27 h 85"/>
                  <a:gd name="T74" fmla="*/ 58 w 90"/>
                  <a:gd name="T75" fmla="*/ 0 h 85"/>
                  <a:gd name="T76" fmla="*/ 90 w 90"/>
                  <a:gd name="T77" fmla="*/ 18 h 85"/>
                  <a:gd name="T78" fmla="*/ 90 w 90"/>
                  <a:gd name="T79" fmla="*/ 32 h 85"/>
                  <a:gd name="T80" fmla="*/ 90 w 90"/>
                  <a:gd name="T81" fmla="*/ 47 h 85"/>
                  <a:gd name="T82" fmla="*/ 1 w 90"/>
                  <a:gd name="T83" fmla="*/ 67 h 85"/>
                  <a:gd name="T84" fmla="*/ 1 w 90"/>
                  <a:gd name="T85" fmla="*/ 52 h 85"/>
                  <a:gd name="T86" fmla="*/ 1 w 90"/>
                  <a:gd name="T87" fmla="*/ 37 h 85"/>
                  <a:gd name="T88" fmla="*/ 23 w 90"/>
                  <a:gd name="T89" fmla="*/ 16 h 85"/>
                  <a:gd name="T90" fmla="*/ 28 w 90"/>
                  <a:gd name="T91" fmla="*/ 19 h 85"/>
                  <a:gd name="T92" fmla="*/ 51 w 90"/>
                  <a:gd name="T93" fmla="*/ 3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0" h="85">
                    <a:moveTo>
                      <a:pt x="7" y="58"/>
                    </a:moveTo>
                    <a:cubicBezTo>
                      <a:pt x="30" y="73"/>
                      <a:pt x="30" y="73"/>
                      <a:pt x="30" y="73"/>
                    </a:cubicBezTo>
                    <a:cubicBezTo>
                      <a:pt x="51" y="64"/>
                      <a:pt x="51" y="64"/>
                      <a:pt x="51" y="64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70"/>
                      <a:pt x="30" y="70"/>
                      <a:pt x="30" y="70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7" y="58"/>
                      <a:pt x="7" y="58"/>
                      <a:pt x="7" y="58"/>
                    </a:cubicBezTo>
                    <a:close/>
                    <a:moveTo>
                      <a:pt x="72" y="19"/>
                    </a:moveTo>
                    <a:cubicBezTo>
                      <a:pt x="72" y="20"/>
                      <a:pt x="72" y="20"/>
                      <a:pt x="73" y="20"/>
                    </a:cubicBezTo>
                    <a:cubicBezTo>
                      <a:pt x="72" y="20"/>
                      <a:pt x="71" y="21"/>
                      <a:pt x="71" y="21"/>
                    </a:cubicBezTo>
                    <a:cubicBezTo>
                      <a:pt x="70" y="21"/>
                      <a:pt x="70" y="22"/>
                      <a:pt x="69" y="22"/>
                    </a:cubicBezTo>
                    <a:cubicBezTo>
                      <a:pt x="69" y="22"/>
                      <a:pt x="68" y="21"/>
                      <a:pt x="68" y="21"/>
                    </a:cubicBezTo>
                    <a:cubicBezTo>
                      <a:pt x="67" y="22"/>
                      <a:pt x="66" y="22"/>
                      <a:pt x="65" y="22"/>
                    </a:cubicBezTo>
                    <a:cubicBezTo>
                      <a:pt x="64" y="21"/>
                      <a:pt x="63" y="21"/>
                      <a:pt x="63" y="21"/>
                    </a:cubicBezTo>
                    <a:cubicBezTo>
                      <a:pt x="62" y="20"/>
                      <a:pt x="61" y="19"/>
                      <a:pt x="59" y="19"/>
                    </a:cubicBezTo>
                    <a:cubicBezTo>
                      <a:pt x="60" y="18"/>
                      <a:pt x="61" y="18"/>
                      <a:pt x="61" y="18"/>
                    </a:cubicBezTo>
                    <a:cubicBezTo>
                      <a:pt x="62" y="17"/>
                      <a:pt x="63" y="17"/>
                      <a:pt x="63" y="17"/>
                    </a:cubicBezTo>
                    <a:cubicBezTo>
                      <a:pt x="64" y="18"/>
                      <a:pt x="65" y="18"/>
                      <a:pt x="66" y="19"/>
                    </a:cubicBezTo>
                    <a:cubicBezTo>
                      <a:pt x="67" y="19"/>
                      <a:pt x="67" y="19"/>
                      <a:pt x="68" y="19"/>
                    </a:cubicBezTo>
                    <a:cubicBezTo>
                      <a:pt x="68" y="19"/>
                      <a:pt x="68" y="19"/>
                      <a:pt x="68" y="18"/>
                    </a:cubicBezTo>
                    <a:cubicBezTo>
                      <a:pt x="67" y="18"/>
                      <a:pt x="67" y="18"/>
                      <a:pt x="66" y="17"/>
                    </a:cubicBezTo>
                    <a:cubicBezTo>
                      <a:pt x="66" y="17"/>
                      <a:pt x="65" y="17"/>
                      <a:pt x="65" y="17"/>
                    </a:cubicBezTo>
                    <a:cubicBezTo>
                      <a:pt x="64" y="17"/>
                      <a:pt x="64" y="17"/>
                      <a:pt x="63" y="17"/>
                    </a:cubicBezTo>
                    <a:cubicBezTo>
                      <a:pt x="62" y="17"/>
                      <a:pt x="60" y="17"/>
                      <a:pt x="59" y="16"/>
                    </a:cubicBezTo>
                    <a:cubicBezTo>
                      <a:pt x="57" y="16"/>
                      <a:pt x="56" y="16"/>
                      <a:pt x="55" y="16"/>
                    </a:cubicBezTo>
                    <a:cubicBezTo>
                      <a:pt x="55" y="15"/>
                      <a:pt x="54" y="15"/>
                      <a:pt x="54" y="15"/>
                    </a:cubicBezTo>
                    <a:cubicBezTo>
                      <a:pt x="53" y="14"/>
                      <a:pt x="53" y="14"/>
                      <a:pt x="53" y="13"/>
                    </a:cubicBezTo>
                    <a:cubicBezTo>
                      <a:pt x="53" y="13"/>
                      <a:pt x="53" y="12"/>
                      <a:pt x="54" y="12"/>
                    </a:cubicBezTo>
                    <a:cubicBezTo>
                      <a:pt x="54" y="11"/>
                      <a:pt x="54" y="11"/>
                      <a:pt x="53" y="11"/>
                    </a:cubicBezTo>
                    <a:cubicBezTo>
                      <a:pt x="54" y="11"/>
                      <a:pt x="54" y="10"/>
                      <a:pt x="55" y="10"/>
                    </a:cubicBezTo>
                    <a:cubicBezTo>
                      <a:pt x="56" y="10"/>
                      <a:pt x="56" y="10"/>
                      <a:pt x="57" y="9"/>
                    </a:cubicBezTo>
                    <a:cubicBezTo>
                      <a:pt x="57" y="9"/>
                      <a:pt x="57" y="10"/>
                      <a:pt x="58" y="10"/>
                    </a:cubicBezTo>
                    <a:cubicBezTo>
                      <a:pt x="59" y="10"/>
                      <a:pt x="59" y="9"/>
                      <a:pt x="60" y="9"/>
                    </a:cubicBezTo>
                    <a:cubicBezTo>
                      <a:pt x="61" y="10"/>
                      <a:pt x="62" y="10"/>
                      <a:pt x="62" y="10"/>
                    </a:cubicBezTo>
                    <a:cubicBezTo>
                      <a:pt x="63" y="11"/>
                      <a:pt x="64" y="11"/>
                      <a:pt x="65" y="12"/>
                    </a:cubicBezTo>
                    <a:cubicBezTo>
                      <a:pt x="64" y="12"/>
                      <a:pt x="63" y="12"/>
                      <a:pt x="63" y="13"/>
                    </a:cubicBezTo>
                    <a:cubicBezTo>
                      <a:pt x="62" y="13"/>
                      <a:pt x="62" y="13"/>
                      <a:pt x="61" y="14"/>
                    </a:cubicBezTo>
                    <a:cubicBezTo>
                      <a:pt x="60" y="13"/>
                      <a:pt x="59" y="12"/>
                      <a:pt x="58" y="12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57" y="12"/>
                      <a:pt x="57" y="12"/>
                      <a:pt x="58" y="13"/>
                    </a:cubicBezTo>
                    <a:cubicBezTo>
                      <a:pt x="58" y="13"/>
                      <a:pt x="58" y="13"/>
                      <a:pt x="59" y="13"/>
                    </a:cubicBezTo>
                    <a:cubicBezTo>
                      <a:pt x="59" y="14"/>
                      <a:pt x="60" y="14"/>
                      <a:pt x="62" y="14"/>
                    </a:cubicBezTo>
                    <a:cubicBezTo>
                      <a:pt x="63" y="14"/>
                      <a:pt x="65" y="14"/>
                      <a:pt x="66" y="14"/>
                    </a:cubicBezTo>
                    <a:cubicBezTo>
                      <a:pt x="67" y="14"/>
                      <a:pt x="67" y="14"/>
                      <a:pt x="68" y="14"/>
                    </a:cubicBezTo>
                    <a:cubicBezTo>
                      <a:pt x="69" y="14"/>
                      <a:pt x="69" y="15"/>
                      <a:pt x="70" y="15"/>
                    </a:cubicBezTo>
                    <a:cubicBezTo>
                      <a:pt x="71" y="15"/>
                      <a:pt x="71" y="16"/>
                      <a:pt x="72" y="16"/>
                    </a:cubicBezTo>
                    <a:cubicBezTo>
                      <a:pt x="73" y="17"/>
                      <a:pt x="73" y="17"/>
                      <a:pt x="73" y="18"/>
                    </a:cubicBezTo>
                    <a:cubicBezTo>
                      <a:pt x="73" y="18"/>
                      <a:pt x="73" y="19"/>
                      <a:pt x="72" y="19"/>
                    </a:cubicBezTo>
                    <a:close/>
                    <a:moveTo>
                      <a:pt x="39" y="35"/>
                    </a:moveTo>
                    <a:cubicBezTo>
                      <a:pt x="39" y="35"/>
                      <a:pt x="40" y="35"/>
                      <a:pt x="40" y="36"/>
                    </a:cubicBezTo>
                    <a:cubicBezTo>
                      <a:pt x="39" y="36"/>
                      <a:pt x="39" y="36"/>
                      <a:pt x="38" y="36"/>
                    </a:cubicBezTo>
                    <a:cubicBezTo>
                      <a:pt x="37" y="37"/>
                      <a:pt x="37" y="37"/>
                      <a:pt x="36" y="37"/>
                    </a:cubicBezTo>
                    <a:cubicBezTo>
                      <a:pt x="35" y="37"/>
                      <a:pt x="35" y="37"/>
                      <a:pt x="35" y="37"/>
                    </a:cubicBezTo>
                    <a:cubicBezTo>
                      <a:pt x="34" y="37"/>
                      <a:pt x="33" y="37"/>
                      <a:pt x="32" y="37"/>
                    </a:cubicBezTo>
                    <a:cubicBezTo>
                      <a:pt x="31" y="37"/>
                      <a:pt x="30" y="37"/>
                      <a:pt x="29" y="36"/>
                    </a:cubicBezTo>
                    <a:cubicBezTo>
                      <a:pt x="28" y="35"/>
                      <a:pt x="27" y="35"/>
                      <a:pt x="26" y="34"/>
                    </a:cubicBezTo>
                    <a:cubicBezTo>
                      <a:pt x="26" y="33"/>
                      <a:pt x="27" y="33"/>
                      <a:pt x="28" y="33"/>
                    </a:cubicBezTo>
                    <a:cubicBezTo>
                      <a:pt x="28" y="33"/>
                      <a:pt x="29" y="32"/>
                      <a:pt x="30" y="32"/>
                    </a:cubicBezTo>
                    <a:cubicBezTo>
                      <a:pt x="31" y="33"/>
                      <a:pt x="32" y="34"/>
                      <a:pt x="33" y="34"/>
                    </a:cubicBezTo>
                    <a:cubicBezTo>
                      <a:pt x="34" y="35"/>
                      <a:pt x="34" y="35"/>
                      <a:pt x="35" y="34"/>
                    </a:cubicBezTo>
                    <a:cubicBezTo>
                      <a:pt x="35" y="34"/>
                      <a:pt x="35" y="34"/>
                      <a:pt x="35" y="34"/>
                    </a:cubicBezTo>
                    <a:cubicBezTo>
                      <a:pt x="34" y="33"/>
                      <a:pt x="34" y="33"/>
                      <a:pt x="33" y="32"/>
                    </a:cubicBezTo>
                    <a:cubicBezTo>
                      <a:pt x="33" y="32"/>
                      <a:pt x="32" y="32"/>
                      <a:pt x="31" y="32"/>
                    </a:cubicBezTo>
                    <a:cubicBezTo>
                      <a:pt x="31" y="32"/>
                      <a:pt x="30" y="32"/>
                      <a:pt x="29" y="32"/>
                    </a:cubicBezTo>
                    <a:cubicBezTo>
                      <a:pt x="28" y="32"/>
                      <a:pt x="27" y="32"/>
                      <a:pt x="25" y="32"/>
                    </a:cubicBezTo>
                    <a:cubicBezTo>
                      <a:pt x="23" y="31"/>
                      <a:pt x="22" y="31"/>
                      <a:pt x="22" y="31"/>
                    </a:cubicBezTo>
                    <a:cubicBezTo>
                      <a:pt x="21" y="30"/>
                      <a:pt x="21" y="30"/>
                      <a:pt x="20" y="30"/>
                    </a:cubicBezTo>
                    <a:cubicBezTo>
                      <a:pt x="19" y="29"/>
                      <a:pt x="19" y="29"/>
                      <a:pt x="19" y="28"/>
                    </a:cubicBezTo>
                    <a:cubicBezTo>
                      <a:pt x="19" y="28"/>
                      <a:pt x="19" y="27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20" y="25"/>
                      <a:pt x="20" y="25"/>
                      <a:pt x="21" y="25"/>
                    </a:cubicBezTo>
                    <a:cubicBezTo>
                      <a:pt x="22" y="24"/>
                      <a:pt x="22" y="24"/>
                      <a:pt x="23" y="24"/>
                    </a:cubicBezTo>
                    <a:cubicBezTo>
                      <a:pt x="23" y="24"/>
                      <a:pt x="24" y="24"/>
                      <a:pt x="24" y="25"/>
                    </a:cubicBezTo>
                    <a:cubicBezTo>
                      <a:pt x="25" y="24"/>
                      <a:pt x="26" y="24"/>
                      <a:pt x="27" y="24"/>
                    </a:cubicBezTo>
                    <a:cubicBezTo>
                      <a:pt x="27" y="24"/>
                      <a:pt x="28" y="24"/>
                      <a:pt x="29" y="25"/>
                    </a:cubicBezTo>
                    <a:cubicBezTo>
                      <a:pt x="30" y="25"/>
                      <a:pt x="30" y="26"/>
                      <a:pt x="31" y="27"/>
                    </a:cubicBezTo>
                    <a:cubicBezTo>
                      <a:pt x="31" y="27"/>
                      <a:pt x="30" y="27"/>
                      <a:pt x="29" y="28"/>
                    </a:cubicBezTo>
                    <a:cubicBezTo>
                      <a:pt x="29" y="28"/>
                      <a:pt x="28" y="28"/>
                      <a:pt x="27" y="29"/>
                    </a:cubicBezTo>
                    <a:cubicBezTo>
                      <a:pt x="27" y="28"/>
                      <a:pt x="26" y="27"/>
                      <a:pt x="25" y="27"/>
                    </a:cubicBezTo>
                    <a:cubicBezTo>
                      <a:pt x="24" y="26"/>
                      <a:pt x="24" y="27"/>
                      <a:pt x="24" y="27"/>
                    </a:cubicBezTo>
                    <a:cubicBezTo>
                      <a:pt x="23" y="27"/>
                      <a:pt x="23" y="27"/>
                      <a:pt x="24" y="28"/>
                    </a:cubicBezTo>
                    <a:cubicBezTo>
                      <a:pt x="24" y="28"/>
                      <a:pt x="25" y="28"/>
                      <a:pt x="25" y="28"/>
                    </a:cubicBezTo>
                    <a:cubicBezTo>
                      <a:pt x="25" y="29"/>
                      <a:pt x="27" y="29"/>
                      <a:pt x="28" y="29"/>
                    </a:cubicBezTo>
                    <a:cubicBezTo>
                      <a:pt x="30" y="29"/>
                      <a:pt x="31" y="29"/>
                      <a:pt x="32" y="29"/>
                    </a:cubicBezTo>
                    <a:cubicBezTo>
                      <a:pt x="34" y="29"/>
                      <a:pt x="34" y="29"/>
                      <a:pt x="35" y="29"/>
                    </a:cubicBezTo>
                    <a:cubicBezTo>
                      <a:pt x="36" y="29"/>
                      <a:pt x="36" y="30"/>
                      <a:pt x="37" y="30"/>
                    </a:cubicBezTo>
                    <a:cubicBezTo>
                      <a:pt x="38" y="30"/>
                      <a:pt x="38" y="31"/>
                      <a:pt x="39" y="31"/>
                    </a:cubicBezTo>
                    <a:cubicBezTo>
                      <a:pt x="40" y="32"/>
                      <a:pt x="40" y="32"/>
                      <a:pt x="40" y="33"/>
                    </a:cubicBezTo>
                    <a:cubicBezTo>
                      <a:pt x="40" y="34"/>
                      <a:pt x="40" y="34"/>
                      <a:pt x="39" y="35"/>
                    </a:cubicBezTo>
                    <a:close/>
                    <a:moveTo>
                      <a:pt x="67" y="57"/>
                    </a:moveTo>
                    <a:cubicBezTo>
                      <a:pt x="83" y="49"/>
                      <a:pt x="83" y="49"/>
                      <a:pt x="83" y="49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67" y="53"/>
                      <a:pt x="67" y="53"/>
                      <a:pt x="67" y="53"/>
                    </a:cubicBezTo>
                    <a:cubicBezTo>
                      <a:pt x="67" y="57"/>
                      <a:pt x="67" y="57"/>
                      <a:pt x="67" y="57"/>
                    </a:cubicBezTo>
                    <a:close/>
                    <a:moveTo>
                      <a:pt x="51" y="46"/>
                    </a:moveTo>
                    <a:cubicBezTo>
                      <a:pt x="51" y="49"/>
                      <a:pt x="51" y="49"/>
                      <a:pt x="51" y="49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51" y="46"/>
                      <a:pt x="51" y="46"/>
                      <a:pt x="51" y="46"/>
                    </a:cubicBezTo>
                    <a:close/>
                    <a:moveTo>
                      <a:pt x="67" y="42"/>
                    </a:moveTo>
                    <a:cubicBezTo>
                      <a:pt x="67" y="38"/>
                      <a:pt x="67" y="38"/>
                      <a:pt x="67" y="38"/>
                    </a:cubicBezTo>
                    <a:cubicBezTo>
                      <a:pt x="80" y="32"/>
                      <a:pt x="80" y="32"/>
                      <a:pt x="80" y="32"/>
                    </a:cubicBezTo>
                    <a:cubicBezTo>
                      <a:pt x="83" y="34"/>
                      <a:pt x="83" y="34"/>
                      <a:pt x="83" y="34"/>
                    </a:cubicBezTo>
                    <a:cubicBezTo>
                      <a:pt x="67" y="42"/>
                      <a:pt x="67" y="42"/>
                      <a:pt x="67" y="42"/>
                    </a:cubicBezTo>
                    <a:close/>
                    <a:moveTo>
                      <a:pt x="68" y="27"/>
                    </a:moveTo>
                    <a:cubicBezTo>
                      <a:pt x="83" y="20"/>
                      <a:pt x="83" y="20"/>
                      <a:pt x="83" y="20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43" y="13"/>
                      <a:pt x="43" y="13"/>
                      <a:pt x="43" y="13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lose/>
                    <a:moveTo>
                      <a:pt x="38" y="9"/>
                    </a:moveTo>
                    <a:cubicBezTo>
                      <a:pt x="58" y="0"/>
                      <a:pt x="58" y="0"/>
                      <a:pt x="58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61" y="1"/>
                      <a:pt x="61" y="1"/>
                      <a:pt x="61" y="1"/>
                    </a:cubicBezTo>
                    <a:cubicBezTo>
                      <a:pt x="90" y="18"/>
                      <a:pt x="90" y="18"/>
                      <a:pt x="90" y="18"/>
                    </a:cubicBezTo>
                    <a:cubicBezTo>
                      <a:pt x="90" y="27"/>
                      <a:pt x="90" y="27"/>
                      <a:pt x="90" y="27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90" y="42"/>
                      <a:pt x="90" y="42"/>
                      <a:pt x="90" y="42"/>
                    </a:cubicBezTo>
                    <a:cubicBezTo>
                      <a:pt x="85" y="44"/>
                      <a:pt x="85" y="44"/>
                      <a:pt x="85" y="44"/>
                    </a:cubicBezTo>
                    <a:cubicBezTo>
                      <a:pt x="90" y="47"/>
                      <a:pt x="90" y="47"/>
                      <a:pt x="90" y="47"/>
                    </a:cubicBezTo>
                    <a:cubicBezTo>
                      <a:pt x="90" y="57"/>
                      <a:pt x="90" y="57"/>
                      <a:pt x="90" y="57"/>
                    </a:cubicBezTo>
                    <a:cubicBezTo>
                      <a:pt x="30" y="85"/>
                      <a:pt x="30" y="85"/>
                      <a:pt x="30" y="85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1" y="52"/>
                      <a:pt x="1" y="52"/>
                      <a:pt x="1" y="5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38" y="9"/>
                      <a:pt x="38" y="9"/>
                      <a:pt x="38" y="9"/>
                    </a:cubicBezTo>
                    <a:cubicBezTo>
                      <a:pt x="38" y="9"/>
                      <a:pt x="38" y="9"/>
                      <a:pt x="38" y="9"/>
                    </a:cubicBezTo>
                    <a:close/>
                    <a:moveTo>
                      <a:pt x="28" y="19"/>
                    </a:moveTo>
                    <a:cubicBezTo>
                      <a:pt x="7" y="28"/>
                      <a:pt x="7" y="28"/>
                      <a:pt x="7" y="28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51" y="34"/>
                      <a:pt x="51" y="34"/>
                      <a:pt x="51" y="34"/>
                    </a:cubicBezTo>
                    <a:lnTo>
                      <a:pt x="28" y="1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 vert="horz" wrap="square" lIns="120140" tIns="60070" rIns="120140" bIns="6007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365" dirty="0">
                  <a:solidFill>
                    <a:prstClr val="black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722509A-015D-40C8-A8D3-2D5C67D20CE0}"/>
                </a:ext>
              </a:extLst>
            </p:cNvPr>
            <p:cNvGrpSpPr/>
            <p:nvPr/>
          </p:nvGrpSpPr>
          <p:grpSpPr>
            <a:xfrm>
              <a:off x="4800229" y="4463128"/>
              <a:ext cx="2531534" cy="350439"/>
              <a:chOff x="4800229" y="4463128"/>
              <a:chExt cx="2531534" cy="350439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FA72D60B-671A-49C9-844E-A95309920757}"/>
                  </a:ext>
                </a:extLst>
              </p:cNvPr>
              <p:cNvCxnSpPr/>
              <p:nvPr/>
            </p:nvCxnSpPr>
            <p:spPr>
              <a:xfrm>
                <a:off x="4800229" y="4813567"/>
                <a:ext cx="2531534" cy="0"/>
              </a:xfrm>
              <a:prstGeom prst="line">
                <a:avLst/>
              </a:prstGeom>
              <a:ln w="15875">
                <a:solidFill>
                  <a:schemeClr val="tx1">
                    <a:lumMod val="65000"/>
                    <a:lumOff val="35000"/>
                    <a:alpha val="7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Freeform 247">
                <a:extLst>
                  <a:ext uri="{FF2B5EF4-FFF2-40B4-BE49-F238E27FC236}">
                    <a16:creationId xmlns:a16="http://schemas.microsoft.com/office/drawing/2014/main" id="{6B5CF9D0-A613-4A7D-B0AD-75AF5369B4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62610" y="4463128"/>
                <a:ext cx="300038" cy="298450"/>
              </a:xfrm>
              <a:custGeom>
                <a:avLst/>
                <a:gdLst>
                  <a:gd name="T0" fmla="*/ 80 w 85"/>
                  <a:gd name="T1" fmla="*/ 53 h 85"/>
                  <a:gd name="T2" fmla="*/ 80 w 85"/>
                  <a:gd name="T3" fmla="*/ 80 h 85"/>
                  <a:gd name="T4" fmla="*/ 74 w 85"/>
                  <a:gd name="T5" fmla="*/ 85 h 85"/>
                  <a:gd name="T6" fmla="*/ 10 w 85"/>
                  <a:gd name="T7" fmla="*/ 85 h 85"/>
                  <a:gd name="T8" fmla="*/ 5 w 85"/>
                  <a:gd name="T9" fmla="*/ 80 h 85"/>
                  <a:gd name="T10" fmla="*/ 5 w 85"/>
                  <a:gd name="T11" fmla="*/ 53 h 85"/>
                  <a:gd name="T12" fmla="*/ 17 w 85"/>
                  <a:gd name="T13" fmla="*/ 56 h 85"/>
                  <a:gd name="T14" fmla="*/ 17 w 85"/>
                  <a:gd name="T15" fmla="*/ 61 h 85"/>
                  <a:gd name="T16" fmla="*/ 21 w 85"/>
                  <a:gd name="T17" fmla="*/ 61 h 85"/>
                  <a:gd name="T18" fmla="*/ 21 w 85"/>
                  <a:gd name="T19" fmla="*/ 68 h 85"/>
                  <a:gd name="T20" fmla="*/ 27 w 85"/>
                  <a:gd name="T21" fmla="*/ 68 h 85"/>
                  <a:gd name="T22" fmla="*/ 27 w 85"/>
                  <a:gd name="T23" fmla="*/ 61 h 85"/>
                  <a:gd name="T24" fmla="*/ 30 w 85"/>
                  <a:gd name="T25" fmla="*/ 61 h 85"/>
                  <a:gd name="T26" fmla="*/ 30 w 85"/>
                  <a:gd name="T27" fmla="*/ 57 h 85"/>
                  <a:gd name="T28" fmla="*/ 54 w 85"/>
                  <a:gd name="T29" fmla="*/ 57 h 85"/>
                  <a:gd name="T30" fmla="*/ 54 w 85"/>
                  <a:gd name="T31" fmla="*/ 61 h 85"/>
                  <a:gd name="T32" fmla="*/ 57 w 85"/>
                  <a:gd name="T33" fmla="*/ 61 h 85"/>
                  <a:gd name="T34" fmla="*/ 57 w 85"/>
                  <a:gd name="T35" fmla="*/ 68 h 85"/>
                  <a:gd name="T36" fmla="*/ 63 w 85"/>
                  <a:gd name="T37" fmla="*/ 68 h 85"/>
                  <a:gd name="T38" fmla="*/ 63 w 85"/>
                  <a:gd name="T39" fmla="*/ 61 h 85"/>
                  <a:gd name="T40" fmla="*/ 66 w 85"/>
                  <a:gd name="T41" fmla="*/ 61 h 85"/>
                  <a:gd name="T42" fmla="*/ 66 w 85"/>
                  <a:gd name="T43" fmla="*/ 56 h 85"/>
                  <a:gd name="T44" fmla="*/ 80 w 85"/>
                  <a:gd name="T45" fmla="*/ 53 h 85"/>
                  <a:gd name="T46" fmla="*/ 31 w 85"/>
                  <a:gd name="T47" fmla="*/ 0 h 85"/>
                  <a:gd name="T48" fmla="*/ 54 w 85"/>
                  <a:gd name="T49" fmla="*/ 0 h 85"/>
                  <a:gd name="T50" fmla="*/ 61 w 85"/>
                  <a:gd name="T51" fmla="*/ 7 h 85"/>
                  <a:gd name="T52" fmla="*/ 61 w 85"/>
                  <a:gd name="T53" fmla="*/ 16 h 85"/>
                  <a:gd name="T54" fmla="*/ 53 w 85"/>
                  <a:gd name="T55" fmla="*/ 16 h 85"/>
                  <a:gd name="T56" fmla="*/ 53 w 85"/>
                  <a:gd name="T57" fmla="*/ 8 h 85"/>
                  <a:gd name="T58" fmla="*/ 32 w 85"/>
                  <a:gd name="T59" fmla="*/ 8 h 85"/>
                  <a:gd name="T60" fmla="*/ 32 w 85"/>
                  <a:gd name="T61" fmla="*/ 16 h 85"/>
                  <a:gd name="T62" fmla="*/ 24 w 85"/>
                  <a:gd name="T63" fmla="*/ 16 h 85"/>
                  <a:gd name="T64" fmla="*/ 24 w 85"/>
                  <a:gd name="T65" fmla="*/ 7 h 85"/>
                  <a:gd name="T66" fmla="*/ 31 w 85"/>
                  <a:gd name="T67" fmla="*/ 0 h 85"/>
                  <a:gd name="T68" fmla="*/ 0 w 85"/>
                  <a:gd name="T69" fmla="*/ 20 h 85"/>
                  <a:gd name="T70" fmla="*/ 0 w 85"/>
                  <a:gd name="T71" fmla="*/ 48 h 85"/>
                  <a:gd name="T72" fmla="*/ 85 w 85"/>
                  <a:gd name="T73" fmla="*/ 48 h 85"/>
                  <a:gd name="T74" fmla="*/ 85 w 85"/>
                  <a:gd name="T75" fmla="*/ 20 h 85"/>
                  <a:gd name="T76" fmla="*/ 0 w 85"/>
                  <a:gd name="T77" fmla="*/ 2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" h="85">
                    <a:moveTo>
                      <a:pt x="80" y="53"/>
                    </a:moveTo>
                    <a:cubicBezTo>
                      <a:pt x="80" y="80"/>
                      <a:pt x="80" y="80"/>
                      <a:pt x="80" y="80"/>
                    </a:cubicBezTo>
                    <a:cubicBezTo>
                      <a:pt x="80" y="83"/>
                      <a:pt x="78" y="85"/>
                      <a:pt x="74" y="85"/>
                    </a:cubicBezTo>
                    <a:cubicBezTo>
                      <a:pt x="10" y="85"/>
                      <a:pt x="10" y="85"/>
                      <a:pt x="10" y="85"/>
                    </a:cubicBezTo>
                    <a:cubicBezTo>
                      <a:pt x="7" y="85"/>
                      <a:pt x="5" y="83"/>
                      <a:pt x="5" y="80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9" y="54"/>
                      <a:pt x="13" y="55"/>
                      <a:pt x="17" y="56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27" y="68"/>
                      <a:pt x="27" y="68"/>
                      <a:pt x="27" y="68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8" y="58"/>
                      <a:pt x="46" y="58"/>
                      <a:pt x="54" y="57"/>
                    </a:cubicBezTo>
                    <a:cubicBezTo>
                      <a:pt x="54" y="61"/>
                      <a:pt x="54" y="61"/>
                      <a:pt x="54" y="61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1"/>
                      <a:pt x="63" y="61"/>
                      <a:pt x="63" y="61"/>
                    </a:cubicBezTo>
                    <a:cubicBezTo>
                      <a:pt x="66" y="61"/>
                      <a:pt x="66" y="61"/>
                      <a:pt x="66" y="61"/>
                    </a:cubicBezTo>
                    <a:cubicBezTo>
                      <a:pt x="66" y="56"/>
                      <a:pt x="66" y="56"/>
                      <a:pt x="66" y="56"/>
                    </a:cubicBezTo>
                    <a:cubicBezTo>
                      <a:pt x="71" y="55"/>
                      <a:pt x="75" y="54"/>
                      <a:pt x="80" y="53"/>
                    </a:cubicBezTo>
                    <a:close/>
                    <a:moveTo>
                      <a:pt x="31" y="0"/>
                    </a:moveTo>
                    <a:cubicBezTo>
                      <a:pt x="54" y="0"/>
                      <a:pt x="54" y="0"/>
                      <a:pt x="54" y="0"/>
                    </a:cubicBezTo>
                    <a:cubicBezTo>
                      <a:pt x="58" y="0"/>
                      <a:pt x="61" y="3"/>
                      <a:pt x="61" y="7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3"/>
                      <a:pt x="27" y="0"/>
                      <a:pt x="31" y="0"/>
                    </a:cubicBezTo>
                    <a:close/>
                    <a:moveTo>
                      <a:pt x="0" y="20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27" y="55"/>
                      <a:pt x="56" y="55"/>
                      <a:pt x="85" y="48"/>
                    </a:cubicBezTo>
                    <a:cubicBezTo>
                      <a:pt x="85" y="20"/>
                      <a:pt x="85" y="20"/>
                      <a:pt x="85" y="2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120140" tIns="60070" rIns="120140" bIns="6007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365" dirty="0">
                  <a:solidFill>
                    <a:prstClr val="black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31B46702-1B1C-4EDA-8719-E2E636C2449A}"/>
                </a:ext>
              </a:extLst>
            </p:cNvPr>
            <p:cNvGrpSpPr/>
            <p:nvPr/>
          </p:nvGrpSpPr>
          <p:grpSpPr>
            <a:xfrm>
              <a:off x="8735321" y="3977334"/>
              <a:ext cx="2531534" cy="372262"/>
              <a:chOff x="8735321" y="3977334"/>
              <a:chExt cx="2531534" cy="372262"/>
            </a:xfrm>
          </p:grpSpPr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F225402C-1C1D-4D15-BC14-939BA0F74C63}"/>
                  </a:ext>
                </a:extLst>
              </p:cNvPr>
              <p:cNvCxnSpPr/>
              <p:nvPr/>
            </p:nvCxnSpPr>
            <p:spPr>
              <a:xfrm>
                <a:off x="8735321" y="4349596"/>
                <a:ext cx="2531534" cy="0"/>
              </a:xfrm>
              <a:prstGeom prst="line">
                <a:avLst/>
              </a:prstGeom>
              <a:ln w="15875">
                <a:solidFill>
                  <a:schemeClr val="tx1">
                    <a:lumMod val="65000"/>
                    <a:lumOff val="35000"/>
                    <a:alpha val="7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Freeform 284">
                <a:extLst>
                  <a:ext uri="{FF2B5EF4-FFF2-40B4-BE49-F238E27FC236}">
                    <a16:creationId xmlns:a16="http://schemas.microsoft.com/office/drawing/2014/main" id="{64D7533B-6D5E-4C7E-8E66-6B215BB50B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925542" y="3977334"/>
                <a:ext cx="341313" cy="320675"/>
              </a:xfrm>
              <a:custGeom>
                <a:avLst/>
                <a:gdLst>
                  <a:gd name="T0" fmla="*/ 8 w 97"/>
                  <a:gd name="T1" fmla="*/ 10 h 91"/>
                  <a:gd name="T2" fmla="*/ 28 w 97"/>
                  <a:gd name="T3" fmla="*/ 10 h 91"/>
                  <a:gd name="T4" fmla="*/ 41 w 97"/>
                  <a:gd name="T5" fmla="*/ 45 h 91"/>
                  <a:gd name="T6" fmla="*/ 51 w 97"/>
                  <a:gd name="T7" fmla="*/ 41 h 91"/>
                  <a:gd name="T8" fmla="*/ 59 w 97"/>
                  <a:gd name="T9" fmla="*/ 46 h 91"/>
                  <a:gd name="T10" fmla="*/ 66 w 97"/>
                  <a:gd name="T11" fmla="*/ 27 h 91"/>
                  <a:gd name="T12" fmla="*/ 73 w 97"/>
                  <a:gd name="T13" fmla="*/ 34 h 91"/>
                  <a:gd name="T14" fmla="*/ 83 w 97"/>
                  <a:gd name="T15" fmla="*/ 23 h 91"/>
                  <a:gd name="T16" fmla="*/ 73 w 97"/>
                  <a:gd name="T17" fmla="*/ 40 h 91"/>
                  <a:gd name="T18" fmla="*/ 67 w 97"/>
                  <a:gd name="T19" fmla="*/ 33 h 91"/>
                  <a:gd name="T20" fmla="*/ 61 w 97"/>
                  <a:gd name="T21" fmla="*/ 51 h 91"/>
                  <a:gd name="T22" fmla="*/ 51 w 97"/>
                  <a:gd name="T23" fmla="*/ 45 h 91"/>
                  <a:gd name="T24" fmla="*/ 41 w 97"/>
                  <a:gd name="T25" fmla="*/ 45 h 91"/>
                  <a:gd name="T26" fmla="*/ 74 w 97"/>
                  <a:gd name="T27" fmla="*/ 86 h 91"/>
                  <a:gd name="T28" fmla="*/ 43 w 97"/>
                  <a:gd name="T29" fmla="*/ 91 h 91"/>
                  <a:gd name="T30" fmla="*/ 63 w 97"/>
                  <a:gd name="T31" fmla="*/ 68 h 91"/>
                  <a:gd name="T32" fmla="*/ 97 w 97"/>
                  <a:gd name="T33" fmla="*/ 68 h 91"/>
                  <a:gd name="T34" fmla="*/ 97 w 97"/>
                  <a:gd name="T35" fmla="*/ 6 h 91"/>
                  <a:gd name="T36" fmla="*/ 93 w 97"/>
                  <a:gd name="T37" fmla="*/ 3 h 91"/>
                  <a:gd name="T38" fmla="*/ 34 w 97"/>
                  <a:gd name="T39" fmla="*/ 9 h 91"/>
                  <a:gd name="T40" fmla="*/ 90 w 97"/>
                  <a:gd name="T41" fmla="*/ 61 h 91"/>
                  <a:gd name="T42" fmla="*/ 36 w 97"/>
                  <a:gd name="T43" fmla="*/ 68 h 91"/>
                  <a:gd name="T44" fmla="*/ 54 w 97"/>
                  <a:gd name="T45" fmla="*/ 84 h 91"/>
                  <a:gd name="T46" fmla="*/ 63 w 97"/>
                  <a:gd name="T47" fmla="*/ 68 h 91"/>
                  <a:gd name="T48" fmla="*/ 7 w 97"/>
                  <a:gd name="T49" fmla="*/ 55 h 91"/>
                  <a:gd name="T50" fmla="*/ 14 w 97"/>
                  <a:gd name="T51" fmla="*/ 91 h 91"/>
                  <a:gd name="T52" fmla="*/ 20 w 97"/>
                  <a:gd name="T53" fmla="*/ 60 h 91"/>
                  <a:gd name="T54" fmla="*/ 31 w 97"/>
                  <a:gd name="T55" fmla="*/ 91 h 91"/>
                  <a:gd name="T56" fmla="*/ 28 w 97"/>
                  <a:gd name="T57" fmla="*/ 33 h 91"/>
                  <a:gd name="T58" fmla="*/ 55 w 97"/>
                  <a:gd name="T59" fmla="*/ 24 h 91"/>
                  <a:gd name="T60" fmla="*/ 20 w 97"/>
                  <a:gd name="T61" fmla="*/ 23 h 91"/>
                  <a:gd name="T62" fmla="*/ 19 w 97"/>
                  <a:gd name="T63" fmla="*/ 27 h 91"/>
                  <a:gd name="T64" fmla="*/ 18 w 97"/>
                  <a:gd name="T65" fmla="*/ 47 h 91"/>
                  <a:gd name="T66" fmla="*/ 18 w 97"/>
                  <a:gd name="T67" fmla="*/ 47 h 91"/>
                  <a:gd name="T68" fmla="*/ 18 w 97"/>
                  <a:gd name="T69" fmla="*/ 47 h 91"/>
                  <a:gd name="T70" fmla="*/ 16 w 97"/>
                  <a:gd name="T71" fmla="*/ 27 h 91"/>
                  <a:gd name="T72" fmla="*/ 16 w 97"/>
                  <a:gd name="T73" fmla="*/ 23 h 91"/>
                  <a:gd name="T74" fmla="*/ 0 w 97"/>
                  <a:gd name="T75" fmla="*/ 5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7" h="91">
                    <a:moveTo>
                      <a:pt x="18" y="0"/>
                    </a:moveTo>
                    <a:cubicBezTo>
                      <a:pt x="12" y="0"/>
                      <a:pt x="8" y="4"/>
                      <a:pt x="8" y="10"/>
                    </a:cubicBezTo>
                    <a:cubicBezTo>
                      <a:pt x="8" y="16"/>
                      <a:pt x="12" y="20"/>
                      <a:pt x="18" y="20"/>
                    </a:cubicBezTo>
                    <a:cubicBezTo>
                      <a:pt x="24" y="20"/>
                      <a:pt x="28" y="16"/>
                      <a:pt x="28" y="10"/>
                    </a:cubicBezTo>
                    <a:cubicBezTo>
                      <a:pt x="28" y="4"/>
                      <a:pt x="24" y="0"/>
                      <a:pt x="18" y="0"/>
                    </a:cubicBezTo>
                    <a:close/>
                    <a:moveTo>
                      <a:pt x="41" y="45"/>
                    </a:moveTo>
                    <a:cubicBezTo>
                      <a:pt x="50" y="42"/>
                      <a:pt x="50" y="42"/>
                      <a:pt x="50" y="42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2" y="42"/>
                      <a:pt x="52" y="42"/>
                      <a:pt x="52" y="42"/>
                    </a:cubicBezTo>
                    <a:cubicBezTo>
                      <a:pt x="59" y="46"/>
                      <a:pt x="59" y="46"/>
                      <a:pt x="59" y="46"/>
                    </a:cubicBezTo>
                    <a:cubicBezTo>
                      <a:pt x="65" y="29"/>
                      <a:pt x="65" y="29"/>
                      <a:pt x="65" y="29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7" y="29"/>
                      <a:pt x="67" y="29"/>
                      <a:pt x="67" y="29"/>
                    </a:cubicBezTo>
                    <a:cubicBezTo>
                      <a:pt x="73" y="34"/>
                      <a:pt x="73" y="34"/>
                      <a:pt x="73" y="34"/>
                    </a:cubicBezTo>
                    <a:cubicBezTo>
                      <a:pt x="81" y="21"/>
                      <a:pt x="81" y="21"/>
                      <a:pt x="81" y="21"/>
                    </a:cubicBezTo>
                    <a:cubicBezTo>
                      <a:pt x="83" y="23"/>
                      <a:pt x="83" y="23"/>
                      <a:pt x="83" y="23"/>
                    </a:cubicBezTo>
                    <a:cubicBezTo>
                      <a:pt x="75" y="38"/>
                      <a:pt x="75" y="38"/>
                      <a:pt x="75" y="38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67" y="33"/>
                      <a:pt x="67" y="33"/>
                      <a:pt x="67" y="33"/>
                    </a:cubicBezTo>
                    <a:cubicBezTo>
                      <a:pt x="61" y="49"/>
                      <a:pt x="61" y="49"/>
                      <a:pt x="61" y="49"/>
                    </a:cubicBezTo>
                    <a:cubicBezTo>
                      <a:pt x="61" y="51"/>
                      <a:pt x="61" y="51"/>
                      <a:pt x="61" y="51"/>
                    </a:cubicBezTo>
                    <a:cubicBezTo>
                      <a:pt x="59" y="50"/>
                      <a:pt x="59" y="50"/>
                      <a:pt x="59" y="50"/>
                    </a:cubicBezTo>
                    <a:cubicBezTo>
                      <a:pt x="51" y="45"/>
                      <a:pt x="51" y="45"/>
                      <a:pt x="51" y="45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1" y="45"/>
                      <a:pt x="41" y="45"/>
                      <a:pt x="41" y="45"/>
                    </a:cubicBezTo>
                    <a:close/>
                    <a:moveTo>
                      <a:pt x="43" y="86"/>
                    </a:moveTo>
                    <a:cubicBezTo>
                      <a:pt x="74" y="86"/>
                      <a:pt x="74" y="86"/>
                      <a:pt x="74" y="86"/>
                    </a:cubicBezTo>
                    <a:cubicBezTo>
                      <a:pt x="74" y="91"/>
                      <a:pt x="74" y="91"/>
                      <a:pt x="74" y="91"/>
                    </a:cubicBezTo>
                    <a:cubicBezTo>
                      <a:pt x="43" y="91"/>
                      <a:pt x="43" y="91"/>
                      <a:pt x="43" y="91"/>
                    </a:cubicBezTo>
                    <a:cubicBezTo>
                      <a:pt x="43" y="86"/>
                      <a:pt x="43" y="86"/>
                      <a:pt x="43" y="86"/>
                    </a:cubicBezTo>
                    <a:close/>
                    <a:moveTo>
                      <a:pt x="63" y="68"/>
                    </a:moveTo>
                    <a:cubicBezTo>
                      <a:pt x="93" y="68"/>
                      <a:pt x="93" y="68"/>
                      <a:pt x="93" y="68"/>
                    </a:cubicBezTo>
                    <a:cubicBezTo>
                      <a:pt x="97" y="68"/>
                      <a:pt x="97" y="68"/>
                      <a:pt x="97" y="68"/>
                    </a:cubicBezTo>
                    <a:cubicBezTo>
                      <a:pt x="97" y="64"/>
                      <a:pt x="97" y="64"/>
                      <a:pt x="97" y="64"/>
                    </a:cubicBezTo>
                    <a:cubicBezTo>
                      <a:pt x="97" y="6"/>
                      <a:pt x="97" y="6"/>
                      <a:pt x="97" y="6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3" y="3"/>
                      <a:pt x="93" y="3"/>
                      <a:pt x="93" y="3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90" y="9"/>
                      <a:pt x="90" y="9"/>
                      <a:pt x="90" y="9"/>
                    </a:cubicBezTo>
                    <a:cubicBezTo>
                      <a:pt x="90" y="61"/>
                      <a:pt x="90" y="61"/>
                      <a:pt x="90" y="61"/>
                    </a:cubicBezTo>
                    <a:cubicBezTo>
                      <a:pt x="36" y="61"/>
                      <a:pt x="36" y="61"/>
                      <a:pt x="36" y="61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54" y="68"/>
                      <a:pt x="54" y="68"/>
                      <a:pt x="54" y="68"/>
                    </a:cubicBezTo>
                    <a:cubicBezTo>
                      <a:pt x="54" y="84"/>
                      <a:pt x="54" y="84"/>
                      <a:pt x="54" y="84"/>
                    </a:cubicBezTo>
                    <a:cubicBezTo>
                      <a:pt x="63" y="84"/>
                      <a:pt x="63" y="84"/>
                      <a:pt x="63" y="84"/>
                    </a:cubicBezTo>
                    <a:cubicBezTo>
                      <a:pt x="63" y="68"/>
                      <a:pt x="63" y="68"/>
                      <a:pt x="63" y="68"/>
                    </a:cubicBezTo>
                    <a:close/>
                    <a:moveTo>
                      <a:pt x="0" y="50"/>
                    </a:moveTo>
                    <a:cubicBezTo>
                      <a:pt x="7" y="55"/>
                      <a:pt x="7" y="55"/>
                      <a:pt x="7" y="55"/>
                    </a:cubicBezTo>
                    <a:cubicBezTo>
                      <a:pt x="5" y="91"/>
                      <a:pt x="5" y="91"/>
                      <a:pt x="5" y="91"/>
                    </a:cubicBezTo>
                    <a:cubicBezTo>
                      <a:pt x="14" y="91"/>
                      <a:pt x="14" y="91"/>
                      <a:pt x="14" y="91"/>
                    </a:cubicBezTo>
                    <a:cubicBezTo>
                      <a:pt x="16" y="60"/>
                      <a:pt x="16" y="60"/>
                      <a:pt x="16" y="60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22" y="91"/>
                      <a:pt x="22" y="91"/>
                      <a:pt x="22" y="91"/>
                    </a:cubicBezTo>
                    <a:cubicBezTo>
                      <a:pt x="31" y="91"/>
                      <a:pt x="31" y="91"/>
                      <a:pt x="31" y="91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50" y="32"/>
                      <a:pt x="50" y="32"/>
                      <a:pt x="50" y="32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20" y="23"/>
                      <a:pt x="20" y="23"/>
                      <a:pt x="20" y="2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5" y="23"/>
                      <a:pt x="5" y="23"/>
                      <a:pt x="5" y="23"/>
                    </a:cubicBezTo>
                    <a:lnTo>
                      <a:pt x="0" y="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0140" tIns="60070" rIns="120140" bIns="6007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2365">
                  <a:solidFill>
                    <a:prstClr val="black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04B328C7-59F6-436F-9DC7-3D8BA59DF77B}"/>
              </a:ext>
            </a:extLst>
          </p:cNvPr>
          <p:cNvSpPr txBox="1"/>
          <p:nvPr/>
        </p:nvSpPr>
        <p:spPr>
          <a:xfrm>
            <a:off x="858062" y="4375993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34385D82-BAD4-4D24-99D0-3AC293D1A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4215" y="3916100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739C3C6-9F72-4F38-8AB6-1CB14A985DF5}"/>
              </a:ext>
            </a:extLst>
          </p:cNvPr>
          <p:cNvSpPr txBox="1"/>
          <p:nvPr/>
        </p:nvSpPr>
        <p:spPr>
          <a:xfrm>
            <a:off x="4698256" y="4857050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FA3BBC5E-7306-4AAE-8DC4-388C29960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4409" y="4397157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31A96E3D-269E-4B7F-8368-C65535C35B5C}"/>
              </a:ext>
            </a:extLst>
          </p:cNvPr>
          <p:cNvSpPr txBox="1"/>
          <p:nvPr/>
        </p:nvSpPr>
        <p:spPr>
          <a:xfrm>
            <a:off x="8535114" y="4376488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3DD5598C-FFF5-4B77-8AC6-8B39AAB042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266" y="3916595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311862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7"/>
          <p:cNvGrpSpPr/>
          <p:nvPr/>
        </p:nvGrpSpPr>
        <p:grpSpPr>
          <a:xfrm>
            <a:off x="1288795" y="1988873"/>
            <a:ext cx="2610644" cy="2610644"/>
            <a:chOff x="1766094" y="2627734"/>
            <a:chExt cx="2610644" cy="2610644"/>
          </a:xfrm>
        </p:grpSpPr>
        <p:sp>
          <p:nvSpPr>
            <p:cNvPr id="10" name="椭圆 9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4" name="TextBox 30"/>
          <p:cNvSpPr txBox="1"/>
          <p:nvPr/>
        </p:nvSpPr>
        <p:spPr>
          <a:xfrm>
            <a:off x="2224900" y="2678640"/>
            <a:ext cx="1161487" cy="9028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5867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3</a:t>
            </a:r>
            <a:r>
              <a:rPr lang="en-US" altLang="zh-CN" sz="3200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%</a:t>
            </a:r>
            <a:endParaRPr lang="zh-CN" altLang="en-US" sz="32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" name="组合 14"/>
          <p:cNvGrpSpPr/>
          <p:nvPr/>
        </p:nvGrpSpPr>
        <p:grpSpPr>
          <a:xfrm>
            <a:off x="1288795" y="1988873"/>
            <a:ext cx="2610644" cy="2610644"/>
            <a:chOff x="1766094" y="2627734"/>
            <a:chExt cx="2610644" cy="2610644"/>
          </a:xfrm>
        </p:grpSpPr>
        <p:sp>
          <p:nvSpPr>
            <p:cNvPr id="16" name="弧形 15"/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758092"/>
              </a:avLst>
            </a:prstGeom>
            <a:ln w="330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" name="组合 23"/>
          <p:cNvGrpSpPr/>
          <p:nvPr/>
        </p:nvGrpSpPr>
        <p:grpSpPr>
          <a:xfrm>
            <a:off x="4808009" y="1988873"/>
            <a:ext cx="2610644" cy="2610644"/>
            <a:chOff x="1766094" y="2627734"/>
            <a:chExt cx="2610644" cy="2610644"/>
          </a:xfrm>
        </p:grpSpPr>
        <p:sp>
          <p:nvSpPr>
            <p:cNvPr id="25" name="椭圆 24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7" name="TextBox 30"/>
          <p:cNvSpPr txBox="1"/>
          <p:nvPr/>
        </p:nvSpPr>
        <p:spPr>
          <a:xfrm>
            <a:off x="5744113" y="2678640"/>
            <a:ext cx="1161487" cy="9028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5867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3</a:t>
            </a:r>
            <a:r>
              <a:rPr lang="en-US" altLang="zh-CN" sz="3200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%</a:t>
            </a:r>
            <a:endParaRPr lang="zh-CN" altLang="en-US" sz="32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27"/>
          <p:cNvGrpSpPr/>
          <p:nvPr/>
        </p:nvGrpSpPr>
        <p:grpSpPr>
          <a:xfrm>
            <a:off x="4808009" y="1988873"/>
            <a:ext cx="2610644" cy="2610644"/>
            <a:chOff x="1766094" y="2627734"/>
            <a:chExt cx="2610644" cy="2610644"/>
          </a:xfrm>
        </p:grpSpPr>
        <p:sp>
          <p:nvSpPr>
            <p:cNvPr id="29" name="弧形 28"/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758092"/>
              </a:avLst>
            </a:prstGeom>
            <a:ln w="3302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6" name="组合 30"/>
          <p:cNvGrpSpPr/>
          <p:nvPr/>
        </p:nvGrpSpPr>
        <p:grpSpPr>
          <a:xfrm>
            <a:off x="8351905" y="1988873"/>
            <a:ext cx="2610644" cy="2610644"/>
            <a:chOff x="1766094" y="2627734"/>
            <a:chExt cx="2610644" cy="2610644"/>
          </a:xfrm>
        </p:grpSpPr>
        <p:sp>
          <p:nvSpPr>
            <p:cNvPr id="32" name="椭圆 31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4" name="TextBox 30"/>
          <p:cNvSpPr txBox="1"/>
          <p:nvPr/>
        </p:nvSpPr>
        <p:spPr>
          <a:xfrm>
            <a:off x="9281684" y="2678640"/>
            <a:ext cx="1161487" cy="9028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5867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4</a:t>
            </a:r>
            <a:r>
              <a:rPr lang="en-US" altLang="zh-CN" sz="3200" spc="300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%</a:t>
            </a:r>
            <a:endParaRPr lang="zh-CN" altLang="en-US" sz="32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8" name="组合 34"/>
          <p:cNvGrpSpPr/>
          <p:nvPr/>
        </p:nvGrpSpPr>
        <p:grpSpPr>
          <a:xfrm>
            <a:off x="8351905" y="1988873"/>
            <a:ext cx="2610644" cy="2610644"/>
            <a:chOff x="1766094" y="2627734"/>
            <a:chExt cx="2610644" cy="2610644"/>
          </a:xfrm>
        </p:grpSpPr>
        <p:sp>
          <p:nvSpPr>
            <p:cNvPr id="36" name="弧形 35"/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3557642"/>
              </a:avLst>
            </a:prstGeom>
            <a:ln w="3302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40" name="TextBox 30"/>
          <p:cNvSpPr txBox="1"/>
          <p:nvPr/>
        </p:nvSpPr>
        <p:spPr>
          <a:xfrm>
            <a:off x="3154165" y="636138"/>
            <a:ext cx="633670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133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总体损耗概率应控制在 </a:t>
            </a:r>
            <a:r>
              <a:rPr lang="en-US" altLang="zh-CN" sz="4800" b="1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10</a:t>
            </a:r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% </a:t>
            </a:r>
            <a:r>
              <a:rPr lang="zh-CN" altLang="en-US" sz="2133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左右</a:t>
            </a:r>
          </a:p>
        </p:txBody>
      </p:sp>
      <p:sp>
        <p:nvSpPr>
          <p:cNvPr id="31" name="išľíďè">
            <a:extLst>
              <a:ext uri="{FF2B5EF4-FFF2-40B4-BE49-F238E27FC236}">
                <a16:creationId xmlns:a16="http://schemas.microsoft.com/office/drawing/2014/main" id="{1B4033E1-0BDB-4747-8167-8C6FDC0A040E}"/>
              </a:ext>
            </a:extLst>
          </p:cNvPr>
          <p:cNvSpPr/>
          <p:nvPr/>
        </p:nvSpPr>
        <p:spPr bwMode="auto">
          <a:xfrm>
            <a:off x="1546212" y="521124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5" name="iSlíďè">
            <a:extLst>
              <a:ext uri="{FF2B5EF4-FFF2-40B4-BE49-F238E27FC236}">
                <a16:creationId xmlns:a16="http://schemas.microsoft.com/office/drawing/2014/main" id="{C9CC128B-D7A2-4858-B098-D2F7BBC68D89}"/>
              </a:ext>
            </a:extLst>
          </p:cNvPr>
          <p:cNvSpPr txBox="1"/>
          <p:nvPr/>
        </p:nvSpPr>
        <p:spPr bwMode="auto">
          <a:xfrm>
            <a:off x="1999839" y="486004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38" name="išľíďè">
            <a:extLst>
              <a:ext uri="{FF2B5EF4-FFF2-40B4-BE49-F238E27FC236}">
                <a16:creationId xmlns:a16="http://schemas.microsoft.com/office/drawing/2014/main" id="{9D232907-851E-4436-94F5-605BB34E231C}"/>
              </a:ext>
            </a:extLst>
          </p:cNvPr>
          <p:cNvSpPr/>
          <p:nvPr/>
        </p:nvSpPr>
        <p:spPr bwMode="auto">
          <a:xfrm>
            <a:off x="4970887" y="5213588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9" name="iSlíďè">
            <a:extLst>
              <a:ext uri="{FF2B5EF4-FFF2-40B4-BE49-F238E27FC236}">
                <a16:creationId xmlns:a16="http://schemas.microsoft.com/office/drawing/2014/main" id="{664F0EEE-43FF-4FB3-85D8-1381D5DFB68E}"/>
              </a:ext>
            </a:extLst>
          </p:cNvPr>
          <p:cNvSpPr txBox="1"/>
          <p:nvPr/>
        </p:nvSpPr>
        <p:spPr bwMode="auto">
          <a:xfrm>
            <a:off x="5424514" y="4862392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1" name="išľíďè">
            <a:extLst>
              <a:ext uri="{FF2B5EF4-FFF2-40B4-BE49-F238E27FC236}">
                <a16:creationId xmlns:a16="http://schemas.microsoft.com/office/drawing/2014/main" id="{F8C7EF47-6D5D-4A1C-BD8D-50B0F4F49ADC}"/>
              </a:ext>
            </a:extLst>
          </p:cNvPr>
          <p:cNvSpPr/>
          <p:nvPr/>
        </p:nvSpPr>
        <p:spPr bwMode="auto">
          <a:xfrm>
            <a:off x="8391510" y="521124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2" name="iSlíďè">
            <a:extLst>
              <a:ext uri="{FF2B5EF4-FFF2-40B4-BE49-F238E27FC236}">
                <a16:creationId xmlns:a16="http://schemas.microsoft.com/office/drawing/2014/main" id="{19A9E6D8-B90E-44AB-BC6B-1F5F04177CAE}"/>
              </a:ext>
            </a:extLst>
          </p:cNvPr>
          <p:cNvSpPr txBox="1"/>
          <p:nvPr/>
        </p:nvSpPr>
        <p:spPr bwMode="auto">
          <a:xfrm>
            <a:off x="8845137" y="4860045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20963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00"/>
                            </p:stCondLst>
                            <p:childTnLst>
                              <p:par>
                                <p:cTn id="2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00"/>
                            </p:stCondLst>
                            <p:childTnLst>
                              <p:par>
                                <p:cTn id="4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1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7" grpId="0"/>
      <p:bldP spid="34" grpId="0"/>
      <p:bldP spid="40" grpId="0"/>
      <p:bldP spid="31" grpId="0"/>
      <p:bldP spid="35" grpId="0"/>
      <p:bldP spid="38" grpId="0"/>
      <p:bldP spid="39" grpId="0"/>
      <p:bldP spid="41" grpId="0"/>
      <p:bldP spid="4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963572" y="1196767"/>
            <a:ext cx="933328" cy="947738"/>
            <a:chOff x="1841662" y="1931976"/>
            <a:chExt cx="933965" cy="947732"/>
          </a:xfrm>
        </p:grpSpPr>
        <p:sp>
          <p:nvSpPr>
            <p:cNvPr id="11297" name="Freeform 14"/>
            <p:cNvSpPr>
              <a:spLocks/>
            </p:cNvSpPr>
            <p:nvPr/>
          </p:nvSpPr>
          <p:spPr bwMode="auto">
            <a:xfrm>
              <a:off x="1841662" y="1931976"/>
              <a:ext cx="933965" cy="947732"/>
            </a:xfrm>
            <a:custGeom>
              <a:avLst/>
              <a:gdLst>
                <a:gd name="T0" fmla="*/ 2147483647 w 172"/>
                <a:gd name="T1" fmla="*/ 2147483647 h 175"/>
                <a:gd name="T2" fmla="*/ 2147483647 w 172"/>
                <a:gd name="T3" fmla="*/ 2147483647 h 175"/>
                <a:gd name="T4" fmla="*/ 2147483647 w 172"/>
                <a:gd name="T5" fmla="*/ 2147483647 h 175"/>
                <a:gd name="T6" fmla="*/ 2147483647 w 172"/>
                <a:gd name="T7" fmla="*/ 2147483647 h 175"/>
                <a:gd name="T8" fmla="*/ 2147483647 w 172"/>
                <a:gd name="T9" fmla="*/ 2147483647 h 1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2" h="175">
                  <a:moveTo>
                    <a:pt x="29" y="34"/>
                  </a:moveTo>
                  <a:cubicBezTo>
                    <a:pt x="0" y="66"/>
                    <a:pt x="3" y="115"/>
                    <a:pt x="35" y="143"/>
                  </a:cubicBezTo>
                  <a:cubicBezTo>
                    <a:pt x="70" y="175"/>
                    <a:pt x="130" y="159"/>
                    <a:pt x="169" y="160"/>
                  </a:cubicBezTo>
                  <a:cubicBezTo>
                    <a:pt x="163" y="121"/>
                    <a:pt x="172" y="59"/>
                    <a:pt x="138" y="29"/>
                  </a:cubicBezTo>
                  <a:cubicBezTo>
                    <a:pt x="106" y="0"/>
                    <a:pt x="57" y="3"/>
                    <a:pt x="29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5" name="TextBox 77"/>
            <p:cNvSpPr txBox="1"/>
            <p:nvPr/>
          </p:nvSpPr>
          <p:spPr bwMode="auto">
            <a:xfrm>
              <a:off x="1916316" y="2174862"/>
              <a:ext cx="784658" cy="46195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sz="1200" spc="300"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添加</a:t>
              </a:r>
              <a:endParaRPr lang="en-US" altLang="zh-CN" b="1" dirty="0">
                <a:solidFill>
                  <a:schemeClr val="bg1"/>
                </a:solidFill>
                <a:ea typeface="+mn-ea"/>
                <a:cs typeface="+mn-ea"/>
              </a:endParaRPr>
            </a:p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标题</a:t>
              </a:r>
            </a:p>
          </p:txBody>
        </p:sp>
      </p:grpSp>
      <p:grpSp>
        <p:nvGrpSpPr>
          <p:cNvPr id="6" name="组合 5"/>
          <p:cNvGrpSpPr>
            <a:grpSpLocks/>
          </p:cNvGrpSpPr>
          <p:nvPr/>
        </p:nvGrpSpPr>
        <p:grpSpPr bwMode="auto">
          <a:xfrm>
            <a:off x="1963572" y="2233407"/>
            <a:ext cx="996820" cy="947737"/>
            <a:chOff x="1841662" y="2969754"/>
            <a:chExt cx="996626" cy="947732"/>
          </a:xfrm>
        </p:grpSpPr>
        <p:sp>
          <p:nvSpPr>
            <p:cNvPr id="11295" name="Freeform 24"/>
            <p:cNvSpPr>
              <a:spLocks/>
            </p:cNvSpPr>
            <p:nvPr/>
          </p:nvSpPr>
          <p:spPr bwMode="auto">
            <a:xfrm>
              <a:off x="1841662" y="2969754"/>
              <a:ext cx="933965" cy="947732"/>
            </a:xfrm>
            <a:custGeom>
              <a:avLst/>
              <a:gdLst>
                <a:gd name="T0" fmla="*/ 2147483647 w 172"/>
                <a:gd name="T1" fmla="*/ 2147483647 h 175"/>
                <a:gd name="T2" fmla="*/ 2147483647 w 172"/>
                <a:gd name="T3" fmla="*/ 2147483647 h 175"/>
                <a:gd name="T4" fmla="*/ 2147483647 w 172"/>
                <a:gd name="T5" fmla="*/ 2147483647 h 175"/>
                <a:gd name="T6" fmla="*/ 2147483647 w 172"/>
                <a:gd name="T7" fmla="*/ 2147483647 h 175"/>
                <a:gd name="T8" fmla="*/ 2147483647 w 172"/>
                <a:gd name="T9" fmla="*/ 2147483647 h 1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2" h="175">
                  <a:moveTo>
                    <a:pt x="29" y="34"/>
                  </a:moveTo>
                  <a:cubicBezTo>
                    <a:pt x="0" y="66"/>
                    <a:pt x="3" y="115"/>
                    <a:pt x="34" y="143"/>
                  </a:cubicBezTo>
                  <a:cubicBezTo>
                    <a:pt x="70" y="175"/>
                    <a:pt x="130" y="159"/>
                    <a:pt x="169" y="160"/>
                  </a:cubicBezTo>
                  <a:cubicBezTo>
                    <a:pt x="163" y="121"/>
                    <a:pt x="172" y="59"/>
                    <a:pt x="138" y="28"/>
                  </a:cubicBezTo>
                  <a:cubicBezTo>
                    <a:pt x="106" y="0"/>
                    <a:pt x="57" y="2"/>
                    <a:pt x="29" y="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8" name="TextBox 78"/>
            <p:cNvSpPr txBox="1"/>
            <p:nvPr/>
          </p:nvSpPr>
          <p:spPr bwMode="auto">
            <a:xfrm>
              <a:off x="1879750" y="3203115"/>
              <a:ext cx="958538" cy="461961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sz="1200" spc="300"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添加</a:t>
              </a:r>
              <a:endParaRPr lang="en-US" altLang="zh-CN" b="1" dirty="0">
                <a:solidFill>
                  <a:schemeClr val="bg1"/>
                </a:solidFill>
                <a:ea typeface="+mn-ea"/>
                <a:cs typeface="+mn-ea"/>
              </a:endParaRPr>
            </a:p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标题</a:t>
              </a: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1963572" y="3271632"/>
            <a:ext cx="996820" cy="947737"/>
            <a:chOff x="1841662" y="4007533"/>
            <a:chExt cx="996626" cy="947732"/>
          </a:xfrm>
        </p:grpSpPr>
        <p:sp>
          <p:nvSpPr>
            <p:cNvPr id="11293" name="Freeform 9"/>
            <p:cNvSpPr>
              <a:spLocks/>
            </p:cNvSpPr>
            <p:nvPr/>
          </p:nvSpPr>
          <p:spPr bwMode="auto">
            <a:xfrm>
              <a:off x="1841662" y="4007533"/>
              <a:ext cx="933965" cy="947732"/>
            </a:xfrm>
            <a:custGeom>
              <a:avLst/>
              <a:gdLst>
                <a:gd name="T0" fmla="*/ 2147483647 w 172"/>
                <a:gd name="T1" fmla="*/ 2147483647 h 175"/>
                <a:gd name="T2" fmla="*/ 2147483647 w 172"/>
                <a:gd name="T3" fmla="*/ 2147483647 h 175"/>
                <a:gd name="T4" fmla="*/ 2147483647 w 172"/>
                <a:gd name="T5" fmla="*/ 2147483647 h 175"/>
                <a:gd name="T6" fmla="*/ 2147483647 w 172"/>
                <a:gd name="T7" fmla="*/ 2147483647 h 175"/>
                <a:gd name="T8" fmla="*/ 2147483647 w 172"/>
                <a:gd name="T9" fmla="*/ 2147483647 h 1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2" h="175">
                  <a:moveTo>
                    <a:pt x="29" y="34"/>
                  </a:moveTo>
                  <a:cubicBezTo>
                    <a:pt x="0" y="66"/>
                    <a:pt x="3" y="114"/>
                    <a:pt x="34" y="143"/>
                  </a:cubicBezTo>
                  <a:cubicBezTo>
                    <a:pt x="70" y="175"/>
                    <a:pt x="130" y="159"/>
                    <a:pt x="169" y="160"/>
                  </a:cubicBezTo>
                  <a:cubicBezTo>
                    <a:pt x="163" y="120"/>
                    <a:pt x="172" y="59"/>
                    <a:pt x="138" y="28"/>
                  </a:cubicBezTo>
                  <a:cubicBezTo>
                    <a:pt x="106" y="0"/>
                    <a:pt x="57" y="2"/>
                    <a:pt x="29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1" name="TextBox 79"/>
            <p:cNvSpPr txBox="1"/>
            <p:nvPr/>
          </p:nvSpPr>
          <p:spPr bwMode="auto">
            <a:xfrm>
              <a:off x="1879750" y="4244069"/>
              <a:ext cx="958538" cy="461961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sz="1200" spc="300"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添加</a:t>
              </a:r>
              <a:endParaRPr lang="en-US" altLang="zh-CN" b="1" dirty="0">
                <a:solidFill>
                  <a:schemeClr val="bg1"/>
                </a:solidFill>
                <a:ea typeface="+mn-ea"/>
                <a:cs typeface="+mn-ea"/>
              </a:endParaRPr>
            </a:p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标题</a:t>
              </a:r>
            </a:p>
          </p:txBody>
        </p: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1963572" y="4309857"/>
            <a:ext cx="996820" cy="949325"/>
            <a:chOff x="1841662" y="5045311"/>
            <a:chExt cx="996626" cy="950028"/>
          </a:xfrm>
        </p:grpSpPr>
        <p:sp>
          <p:nvSpPr>
            <p:cNvPr id="11291" name="Freeform 19"/>
            <p:cNvSpPr>
              <a:spLocks/>
            </p:cNvSpPr>
            <p:nvPr/>
          </p:nvSpPr>
          <p:spPr bwMode="auto">
            <a:xfrm>
              <a:off x="1841662" y="5045311"/>
              <a:ext cx="933965" cy="950028"/>
            </a:xfrm>
            <a:custGeom>
              <a:avLst/>
              <a:gdLst>
                <a:gd name="T0" fmla="*/ 2147483647 w 172"/>
                <a:gd name="T1" fmla="*/ 2147483647 h 175"/>
                <a:gd name="T2" fmla="*/ 2147483647 w 172"/>
                <a:gd name="T3" fmla="*/ 2147483647 h 175"/>
                <a:gd name="T4" fmla="*/ 2147483647 w 172"/>
                <a:gd name="T5" fmla="*/ 2147483647 h 175"/>
                <a:gd name="T6" fmla="*/ 2147483647 w 172"/>
                <a:gd name="T7" fmla="*/ 2147483647 h 175"/>
                <a:gd name="T8" fmla="*/ 2147483647 w 172"/>
                <a:gd name="T9" fmla="*/ 2147483647 h 1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2" h="175">
                  <a:moveTo>
                    <a:pt x="29" y="34"/>
                  </a:moveTo>
                  <a:cubicBezTo>
                    <a:pt x="0" y="65"/>
                    <a:pt x="3" y="114"/>
                    <a:pt x="34" y="143"/>
                  </a:cubicBezTo>
                  <a:cubicBezTo>
                    <a:pt x="70" y="175"/>
                    <a:pt x="130" y="159"/>
                    <a:pt x="169" y="160"/>
                  </a:cubicBezTo>
                  <a:cubicBezTo>
                    <a:pt x="163" y="120"/>
                    <a:pt x="172" y="59"/>
                    <a:pt x="138" y="28"/>
                  </a:cubicBezTo>
                  <a:cubicBezTo>
                    <a:pt x="106" y="0"/>
                    <a:pt x="57" y="2"/>
                    <a:pt x="29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4" name="TextBox 80"/>
            <p:cNvSpPr txBox="1"/>
            <p:nvPr/>
          </p:nvSpPr>
          <p:spPr bwMode="auto">
            <a:xfrm>
              <a:off x="1879750" y="5266136"/>
              <a:ext cx="958538" cy="460716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zh-CN"/>
              </a:defPPr>
              <a:lvl1pPr fontAlgn="auto">
                <a:spcBef>
                  <a:spcPts val="0"/>
                </a:spcBef>
                <a:spcAft>
                  <a:spcPts val="0"/>
                </a:spcAft>
                <a:defRPr sz="1200" spc="300">
                  <a:latin typeface="微软雅黑" pitchFamily="34" charset="-122"/>
                  <a:ea typeface="微软雅黑" pitchFamily="34" charset="-122"/>
                  <a:cs typeface="Arial" pitchFamily="34" charset="0"/>
                </a:defRPr>
              </a:lvl1pPr>
            </a:lstStyle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添加</a:t>
              </a:r>
              <a:endParaRPr lang="en-US" altLang="zh-CN" b="1" dirty="0">
                <a:solidFill>
                  <a:schemeClr val="bg1"/>
                </a:solidFill>
                <a:ea typeface="+mn-ea"/>
                <a:cs typeface="+mn-ea"/>
              </a:endParaRPr>
            </a:p>
            <a:p>
              <a:pPr algn="ctr" eaLnBrk="1" hangingPunct="1">
                <a:defRPr/>
              </a:pPr>
              <a:r>
                <a:rPr lang="zh-CN" altLang="en-US" b="1" dirty="0">
                  <a:solidFill>
                    <a:schemeClr val="bg1"/>
                  </a:solidFill>
                  <a:ea typeface="+mn-ea"/>
                  <a:cs typeface="+mn-ea"/>
                </a:rPr>
                <a:t>标题</a:t>
              </a:r>
            </a:p>
          </p:txBody>
        </p:sp>
      </p:grp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3541341" y="2496930"/>
            <a:ext cx="2984112" cy="3041650"/>
            <a:chOff x="3420261" y="3233506"/>
            <a:chExt cx="2983180" cy="3040546"/>
          </a:xfrm>
        </p:grpSpPr>
        <p:sp>
          <p:nvSpPr>
            <p:cNvPr id="11289" name="Freeform 5"/>
            <p:cNvSpPr>
              <a:spLocks/>
            </p:cNvSpPr>
            <p:nvPr/>
          </p:nvSpPr>
          <p:spPr bwMode="auto">
            <a:xfrm>
              <a:off x="3420261" y="3233506"/>
              <a:ext cx="2983180" cy="3040546"/>
            </a:xfrm>
            <a:custGeom>
              <a:avLst/>
              <a:gdLst>
                <a:gd name="T0" fmla="*/ 2147483647 w 550"/>
                <a:gd name="T1" fmla="*/ 2147483647 h 561"/>
                <a:gd name="T2" fmla="*/ 2147483647 w 550"/>
                <a:gd name="T3" fmla="*/ 2147483647 h 561"/>
                <a:gd name="T4" fmla="*/ 2147483647 w 550"/>
                <a:gd name="T5" fmla="*/ 2147483647 h 561"/>
                <a:gd name="T6" fmla="*/ 2147483647 w 550"/>
                <a:gd name="T7" fmla="*/ 2147483647 h 561"/>
                <a:gd name="T8" fmla="*/ 2147483647 w 550"/>
                <a:gd name="T9" fmla="*/ 2147483647 h 5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0" h="561">
                  <a:moveTo>
                    <a:pt x="92" y="110"/>
                  </a:moveTo>
                  <a:cubicBezTo>
                    <a:pt x="0" y="211"/>
                    <a:pt x="8" y="367"/>
                    <a:pt x="110" y="459"/>
                  </a:cubicBezTo>
                  <a:cubicBezTo>
                    <a:pt x="224" y="561"/>
                    <a:pt x="416" y="510"/>
                    <a:pt x="541" y="514"/>
                  </a:cubicBezTo>
                  <a:cubicBezTo>
                    <a:pt x="522" y="387"/>
                    <a:pt x="550" y="189"/>
                    <a:pt x="441" y="91"/>
                  </a:cubicBezTo>
                  <a:cubicBezTo>
                    <a:pt x="339" y="0"/>
                    <a:pt x="183" y="8"/>
                    <a:pt x="92" y="11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1290" name="TextBox 682"/>
            <p:cNvSpPr txBox="1">
              <a:spLocks noChangeArrowheads="1"/>
            </p:cNvSpPr>
            <p:nvPr/>
          </p:nvSpPr>
          <p:spPr bwMode="auto">
            <a:xfrm>
              <a:off x="4570173" y="5252524"/>
              <a:ext cx="96212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 b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96%</a:t>
              </a:r>
              <a:endParaRPr lang="zh-CN" altLang="en-US" sz="2800" b="1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3844516" y="1955594"/>
            <a:ext cx="2331733" cy="2379663"/>
            <a:chOff x="3723168" y="2691944"/>
            <a:chExt cx="2331470" cy="2379657"/>
          </a:xfrm>
        </p:grpSpPr>
        <p:sp>
          <p:nvSpPr>
            <p:cNvPr id="11287" name="Freeform 6"/>
            <p:cNvSpPr>
              <a:spLocks/>
            </p:cNvSpPr>
            <p:nvPr/>
          </p:nvSpPr>
          <p:spPr bwMode="auto">
            <a:xfrm>
              <a:off x="3723168" y="2691944"/>
              <a:ext cx="2331470" cy="2379657"/>
            </a:xfrm>
            <a:custGeom>
              <a:avLst/>
              <a:gdLst>
                <a:gd name="T0" fmla="*/ 2147483647 w 430"/>
                <a:gd name="T1" fmla="*/ 2147483647 h 439"/>
                <a:gd name="T2" fmla="*/ 2147483647 w 430"/>
                <a:gd name="T3" fmla="*/ 2147483647 h 439"/>
                <a:gd name="T4" fmla="*/ 2147483647 w 430"/>
                <a:gd name="T5" fmla="*/ 2147483647 h 439"/>
                <a:gd name="T6" fmla="*/ 2147483647 w 430"/>
                <a:gd name="T7" fmla="*/ 2147483647 h 439"/>
                <a:gd name="T8" fmla="*/ 2147483647 w 430"/>
                <a:gd name="T9" fmla="*/ 2147483647 h 4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0" h="439">
                  <a:moveTo>
                    <a:pt x="72" y="86"/>
                  </a:moveTo>
                  <a:cubicBezTo>
                    <a:pt x="0" y="165"/>
                    <a:pt x="7" y="288"/>
                    <a:pt x="86" y="359"/>
                  </a:cubicBezTo>
                  <a:cubicBezTo>
                    <a:pt x="175" y="439"/>
                    <a:pt x="325" y="400"/>
                    <a:pt x="423" y="402"/>
                  </a:cubicBezTo>
                  <a:cubicBezTo>
                    <a:pt x="408" y="303"/>
                    <a:pt x="430" y="148"/>
                    <a:pt x="345" y="72"/>
                  </a:cubicBezTo>
                  <a:cubicBezTo>
                    <a:pt x="265" y="0"/>
                    <a:pt x="143" y="7"/>
                    <a:pt x="72" y="86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1288" name="TextBox 682"/>
            <p:cNvSpPr txBox="1">
              <a:spLocks noChangeArrowheads="1"/>
            </p:cNvSpPr>
            <p:nvPr/>
          </p:nvSpPr>
          <p:spPr bwMode="auto">
            <a:xfrm>
              <a:off x="4556287" y="4211653"/>
              <a:ext cx="96212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 b="1" dirty="0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49%</a:t>
              </a:r>
              <a:endParaRPr lang="zh-CN" altLang="en-US" sz="2800" b="1" dirty="0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4050863" y="1398380"/>
            <a:ext cx="1882530" cy="1917700"/>
            <a:chOff x="3929697" y="2134320"/>
            <a:chExt cx="1881698" cy="1918412"/>
          </a:xfrm>
        </p:grpSpPr>
        <p:sp>
          <p:nvSpPr>
            <p:cNvPr id="11285" name="Freeform 7"/>
            <p:cNvSpPr>
              <a:spLocks/>
            </p:cNvSpPr>
            <p:nvPr/>
          </p:nvSpPr>
          <p:spPr bwMode="auto">
            <a:xfrm>
              <a:off x="3929697" y="2134320"/>
              <a:ext cx="1881698" cy="1918412"/>
            </a:xfrm>
            <a:custGeom>
              <a:avLst/>
              <a:gdLst>
                <a:gd name="T0" fmla="*/ 2147483647 w 347"/>
                <a:gd name="T1" fmla="*/ 2147483647 h 354"/>
                <a:gd name="T2" fmla="*/ 2147483647 w 347"/>
                <a:gd name="T3" fmla="*/ 2147483647 h 354"/>
                <a:gd name="T4" fmla="*/ 2147483647 w 347"/>
                <a:gd name="T5" fmla="*/ 2147483647 h 354"/>
                <a:gd name="T6" fmla="*/ 2147483647 w 347"/>
                <a:gd name="T7" fmla="*/ 2147483647 h 354"/>
                <a:gd name="T8" fmla="*/ 2147483647 w 347"/>
                <a:gd name="T9" fmla="*/ 2147483647 h 35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7" h="354">
                  <a:moveTo>
                    <a:pt x="58" y="70"/>
                  </a:moveTo>
                  <a:cubicBezTo>
                    <a:pt x="0" y="134"/>
                    <a:pt x="5" y="232"/>
                    <a:pt x="69" y="290"/>
                  </a:cubicBezTo>
                  <a:cubicBezTo>
                    <a:pt x="141" y="354"/>
                    <a:pt x="262" y="322"/>
                    <a:pt x="341" y="325"/>
                  </a:cubicBezTo>
                  <a:cubicBezTo>
                    <a:pt x="329" y="245"/>
                    <a:pt x="347" y="120"/>
                    <a:pt x="278" y="58"/>
                  </a:cubicBezTo>
                  <a:cubicBezTo>
                    <a:pt x="214" y="0"/>
                    <a:pt x="115" y="6"/>
                    <a:pt x="58" y="7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1286" name="TextBox 682"/>
            <p:cNvSpPr txBox="1">
              <a:spLocks noChangeArrowheads="1"/>
            </p:cNvSpPr>
            <p:nvPr/>
          </p:nvSpPr>
          <p:spPr bwMode="auto">
            <a:xfrm>
              <a:off x="4512523" y="3195906"/>
              <a:ext cx="96212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 b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24%</a:t>
              </a:r>
              <a:endParaRPr lang="zh-CN" altLang="en-US" sz="2800" b="1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5642918" y="1774617"/>
            <a:ext cx="1141264" cy="0"/>
          </a:xfrm>
          <a:custGeom>
            <a:avLst/>
            <a:gdLst>
              <a:gd name="connsiteX0" fmla="*/ 885825 w 885825"/>
              <a:gd name="connsiteY0" fmla="*/ 0 h 0"/>
              <a:gd name="connsiteX1" fmla="*/ 0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5863552" y="2698542"/>
            <a:ext cx="920630" cy="58738"/>
          </a:xfrm>
          <a:custGeom>
            <a:avLst/>
            <a:gdLst>
              <a:gd name="connsiteX0" fmla="*/ 885825 w 885825"/>
              <a:gd name="connsiteY0" fmla="*/ 0 h 0"/>
              <a:gd name="connsiteX1" fmla="*/ 0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cs typeface="+mn-ea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6066726" y="3657392"/>
            <a:ext cx="717457" cy="58738"/>
          </a:xfrm>
          <a:custGeom>
            <a:avLst/>
            <a:gdLst>
              <a:gd name="connsiteX0" fmla="*/ 885825 w 885825"/>
              <a:gd name="connsiteY0" fmla="*/ 0 h 0"/>
              <a:gd name="connsiteX1" fmla="*/ 0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cs typeface="+mn-ea"/>
            </a:endParaRPr>
          </a:p>
        </p:txBody>
      </p:sp>
      <p:sp>
        <p:nvSpPr>
          <p:cNvPr id="29" name="任意多边形 28"/>
          <p:cNvSpPr/>
          <p:nvPr/>
        </p:nvSpPr>
        <p:spPr>
          <a:xfrm>
            <a:off x="6425454" y="4630532"/>
            <a:ext cx="358728" cy="60325"/>
          </a:xfrm>
          <a:custGeom>
            <a:avLst/>
            <a:gdLst>
              <a:gd name="connsiteX0" fmla="*/ 885825 w 885825"/>
              <a:gd name="connsiteY0" fmla="*/ 0 h 0"/>
              <a:gd name="connsiteX1" fmla="*/ 0 w 885825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85825">
                <a:moveTo>
                  <a:pt x="885825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  <a:cs typeface="+mn-ea"/>
            </a:endParaRPr>
          </a:p>
        </p:txBody>
      </p: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4273085" y="834817"/>
            <a:ext cx="1403167" cy="1430338"/>
            <a:chOff x="4151067" y="1571027"/>
            <a:chExt cx="1403333" cy="1430714"/>
          </a:xfrm>
        </p:grpSpPr>
        <p:sp>
          <p:nvSpPr>
            <p:cNvPr id="11283" name="Freeform 7"/>
            <p:cNvSpPr>
              <a:spLocks/>
            </p:cNvSpPr>
            <p:nvPr/>
          </p:nvSpPr>
          <p:spPr bwMode="auto">
            <a:xfrm>
              <a:off x="4151067" y="1571027"/>
              <a:ext cx="1403333" cy="1430714"/>
            </a:xfrm>
            <a:custGeom>
              <a:avLst/>
              <a:gdLst>
                <a:gd name="T0" fmla="*/ 2147483647 w 347"/>
                <a:gd name="T1" fmla="*/ 2147483647 h 354"/>
                <a:gd name="T2" fmla="*/ 2147483647 w 347"/>
                <a:gd name="T3" fmla="*/ 2147483647 h 354"/>
                <a:gd name="T4" fmla="*/ 2147483647 w 347"/>
                <a:gd name="T5" fmla="*/ 2147483647 h 354"/>
                <a:gd name="T6" fmla="*/ 2147483647 w 347"/>
                <a:gd name="T7" fmla="*/ 2147483647 h 354"/>
                <a:gd name="T8" fmla="*/ 2147483647 w 347"/>
                <a:gd name="T9" fmla="*/ 2147483647 h 35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7" h="354">
                  <a:moveTo>
                    <a:pt x="58" y="70"/>
                  </a:moveTo>
                  <a:cubicBezTo>
                    <a:pt x="0" y="134"/>
                    <a:pt x="5" y="232"/>
                    <a:pt x="69" y="290"/>
                  </a:cubicBezTo>
                  <a:cubicBezTo>
                    <a:pt x="141" y="354"/>
                    <a:pt x="262" y="322"/>
                    <a:pt x="341" y="325"/>
                  </a:cubicBezTo>
                  <a:cubicBezTo>
                    <a:pt x="329" y="245"/>
                    <a:pt x="347" y="120"/>
                    <a:pt x="278" y="58"/>
                  </a:cubicBezTo>
                  <a:cubicBezTo>
                    <a:pt x="214" y="0"/>
                    <a:pt x="115" y="6"/>
                    <a:pt x="58" y="7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>
                <a:cs typeface="+mn-ea"/>
              </a:endParaRPr>
            </a:p>
          </p:txBody>
        </p:sp>
        <p:sp>
          <p:nvSpPr>
            <p:cNvPr id="11284" name="TextBox 682"/>
            <p:cNvSpPr txBox="1">
              <a:spLocks noChangeArrowheads="1"/>
            </p:cNvSpPr>
            <p:nvPr/>
          </p:nvSpPr>
          <p:spPr bwMode="auto">
            <a:xfrm>
              <a:off x="4462836" y="2078263"/>
              <a:ext cx="96212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2800" b="1">
                  <a:solidFill>
                    <a:schemeClr val="bg1"/>
                  </a:solidFill>
                  <a:latin typeface="+mn-ea"/>
                  <a:ea typeface="+mn-ea"/>
                  <a:cs typeface="+mn-ea"/>
                </a:rPr>
                <a:t>12%</a:t>
              </a:r>
              <a:endParaRPr lang="zh-CN" altLang="en-US" sz="2800" b="1">
                <a:solidFill>
                  <a:schemeClr val="bg1"/>
                </a:solidFill>
                <a:latin typeface="+mn-ea"/>
                <a:ea typeface="+mn-ea"/>
                <a:cs typeface="+mn-ea"/>
              </a:endParaRPr>
            </a:p>
          </p:txBody>
        </p:sp>
      </p:grpSp>
      <p:sp>
        <p:nvSpPr>
          <p:cNvPr id="37" name="išľíďè">
            <a:extLst>
              <a:ext uri="{FF2B5EF4-FFF2-40B4-BE49-F238E27FC236}">
                <a16:creationId xmlns:a16="http://schemas.microsoft.com/office/drawing/2014/main" id="{072960FE-DE9B-46A9-951F-537E3480BD7D}"/>
              </a:ext>
            </a:extLst>
          </p:cNvPr>
          <p:cNvSpPr/>
          <p:nvPr/>
        </p:nvSpPr>
        <p:spPr bwMode="auto">
          <a:xfrm>
            <a:off x="6880274" y="1955594"/>
            <a:ext cx="331303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8" name="iSlíďè">
            <a:extLst>
              <a:ext uri="{FF2B5EF4-FFF2-40B4-BE49-F238E27FC236}">
                <a16:creationId xmlns:a16="http://schemas.microsoft.com/office/drawing/2014/main" id="{F41C518E-07CE-40B6-B59F-72C6691AA90D}"/>
              </a:ext>
            </a:extLst>
          </p:cNvPr>
          <p:cNvSpPr txBox="1"/>
          <p:nvPr/>
        </p:nvSpPr>
        <p:spPr bwMode="auto">
          <a:xfrm>
            <a:off x="6907257" y="1536032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39" name="išľíďè">
            <a:extLst>
              <a:ext uri="{FF2B5EF4-FFF2-40B4-BE49-F238E27FC236}">
                <a16:creationId xmlns:a16="http://schemas.microsoft.com/office/drawing/2014/main" id="{46515CE1-97F8-4809-AEDA-D441076235F0}"/>
              </a:ext>
            </a:extLst>
          </p:cNvPr>
          <p:cNvSpPr/>
          <p:nvPr/>
        </p:nvSpPr>
        <p:spPr bwMode="auto">
          <a:xfrm>
            <a:off x="6907257" y="2928732"/>
            <a:ext cx="331303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0" name="iSlíďè">
            <a:extLst>
              <a:ext uri="{FF2B5EF4-FFF2-40B4-BE49-F238E27FC236}">
                <a16:creationId xmlns:a16="http://schemas.microsoft.com/office/drawing/2014/main" id="{476D0037-4062-4FAD-AA67-E438D1CD28D4}"/>
              </a:ext>
            </a:extLst>
          </p:cNvPr>
          <p:cNvSpPr txBox="1"/>
          <p:nvPr/>
        </p:nvSpPr>
        <p:spPr bwMode="auto">
          <a:xfrm>
            <a:off x="6934240" y="2509170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1" name="išľíďè">
            <a:extLst>
              <a:ext uri="{FF2B5EF4-FFF2-40B4-BE49-F238E27FC236}">
                <a16:creationId xmlns:a16="http://schemas.microsoft.com/office/drawing/2014/main" id="{E5CADC0B-B986-4960-A50A-CD277D9F1F16}"/>
              </a:ext>
            </a:extLst>
          </p:cNvPr>
          <p:cNvSpPr/>
          <p:nvPr/>
        </p:nvSpPr>
        <p:spPr bwMode="auto">
          <a:xfrm>
            <a:off x="6934240" y="3923418"/>
            <a:ext cx="331303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2" name="iSlíďè">
            <a:extLst>
              <a:ext uri="{FF2B5EF4-FFF2-40B4-BE49-F238E27FC236}">
                <a16:creationId xmlns:a16="http://schemas.microsoft.com/office/drawing/2014/main" id="{D3B3E257-20C1-4623-A290-362D3A2000FC}"/>
              </a:ext>
            </a:extLst>
          </p:cNvPr>
          <p:cNvSpPr txBox="1"/>
          <p:nvPr/>
        </p:nvSpPr>
        <p:spPr bwMode="auto">
          <a:xfrm>
            <a:off x="6961223" y="3503856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3" name="išľíďè">
            <a:extLst>
              <a:ext uri="{FF2B5EF4-FFF2-40B4-BE49-F238E27FC236}">
                <a16:creationId xmlns:a16="http://schemas.microsoft.com/office/drawing/2014/main" id="{4C654D04-8C29-4F70-8CA7-7BE963CF52C5}"/>
              </a:ext>
            </a:extLst>
          </p:cNvPr>
          <p:cNvSpPr/>
          <p:nvPr/>
        </p:nvSpPr>
        <p:spPr bwMode="auto">
          <a:xfrm>
            <a:off x="6907257" y="4934026"/>
            <a:ext cx="3313038" cy="666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4" name="iSlíďè">
            <a:extLst>
              <a:ext uri="{FF2B5EF4-FFF2-40B4-BE49-F238E27FC236}">
                <a16:creationId xmlns:a16="http://schemas.microsoft.com/office/drawing/2014/main" id="{68485C6C-0469-424E-8DE6-29729D0DFFF2}"/>
              </a:ext>
            </a:extLst>
          </p:cNvPr>
          <p:cNvSpPr txBox="1"/>
          <p:nvPr/>
        </p:nvSpPr>
        <p:spPr bwMode="auto">
          <a:xfrm>
            <a:off x="6934240" y="4514464"/>
            <a:ext cx="2623285" cy="419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88889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图表 19"/>
          <p:cNvGraphicFramePr/>
          <p:nvPr>
            <p:extLst/>
          </p:nvPr>
        </p:nvGraphicFramePr>
        <p:xfrm>
          <a:off x="1177188" y="1872537"/>
          <a:ext cx="6528725" cy="4117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8078228" y="2087175"/>
            <a:ext cx="2819960" cy="800219"/>
            <a:chOff x="1759686" y="2349127"/>
            <a:chExt cx="2819960" cy="800219"/>
          </a:xfrm>
        </p:grpSpPr>
        <p:sp>
          <p:nvSpPr>
            <p:cNvPr id="4" name="文本框 3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78228" y="3460994"/>
            <a:ext cx="2819960" cy="800219"/>
            <a:chOff x="1759686" y="2349127"/>
            <a:chExt cx="2819960" cy="800219"/>
          </a:xfrm>
        </p:grpSpPr>
        <p:sp>
          <p:nvSpPr>
            <p:cNvPr id="7" name="文本框 6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8078228" y="4834812"/>
            <a:ext cx="2819960" cy="800219"/>
            <a:chOff x="1759686" y="2349127"/>
            <a:chExt cx="2819960" cy="800219"/>
          </a:xfrm>
        </p:grpSpPr>
        <p:sp>
          <p:nvSpPr>
            <p:cNvPr id="10" name="文本框 9"/>
            <p:cNvSpPr txBox="1"/>
            <p:nvPr/>
          </p:nvSpPr>
          <p:spPr>
            <a:xfrm>
              <a:off x="1759686" y="2349127"/>
              <a:ext cx="21337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标题文字添加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59686" y="2687681"/>
              <a:ext cx="28199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r>
                <a:rPr lang="zh-CN" altLang="en-US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输入替换内容</a:t>
              </a:r>
              <a:r>
                <a:rPr lang="en-US" altLang="zh-CN" sz="10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58pic.com</a:t>
              </a:r>
              <a:endParaRPr lang="zh-CN" altLang="en-US" sz="10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517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:a16="http://schemas.microsoft.com/office/drawing/2014/main" id="{76732D92-E94A-4F64-BBED-1D1B95A878F4}"/>
              </a:ext>
            </a:extLst>
          </p:cNvPr>
          <p:cNvGrpSpPr/>
          <p:nvPr/>
        </p:nvGrpSpPr>
        <p:grpSpPr>
          <a:xfrm>
            <a:off x="7211713" y="1600678"/>
            <a:ext cx="4167456" cy="3606149"/>
            <a:chOff x="5296757" y="1262316"/>
            <a:chExt cx="2873275" cy="2486279"/>
          </a:xfrm>
        </p:grpSpPr>
        <p:sp>
          <p:nvSpPr>
            <p:cNvPr id="6" name="iṧļïḓê">
              <a:extLst>
                <a:ext uri="{FF2B5EF4-FFF2-40B4-BE49-F238E27FC236}">
                  <a16:creationId xmlns:a16="http://schemas.microsoft.com/office/drawing/2014/main" id="{756C467B-3F6D-4A85-9CAE-4233DA15E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8822" y="1368192"/>
              <a:ext cx="2705333" cy="2318336"/>
            </a:xfrm>
            <a:custGeom>
              <a:avLst/>
              <a:gdLst>
                <a:gd name="T0" fmla="*/ 741 w 741"/>
                <a:gd name="T1" fmla="*/ 635 h 635"/>
                <a:gd name="T2" fmla="*/ 0 w 741"/>
                <a:gd name="T3" fmla="*/ 635 h 635"/>
                <a:gd name="T4" fmla="*/ 0 w 741"/>
                <a:gd name="T5" fmla="*/ 0 h 635"/>
                <a:gd name="T6" fmla="*/ 26 w 741"/>
                <a:gd name="T7" fmla="*/ 0 h 635"/>
                <a:gd name="T8" fmla="*/ 26 w 741"/>
                <a:gd name="T9" fmla="*/ 609 h 635"/>
                <a:gd name="T10" fmla="*/ 741 w 741"/>
                <a:gd name="T11" fmla="*/ 609 h 635"/>
                <a:gd name="T12" fmla="*/ 741 w 741"/>
                <a:gd name="T13" fmla="*/ 63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1" h="635">
                  <a:moveTo>
                    <a:pt x="741" y="635"/>
                  </a:moveTo>
                  <a:lnTo>
                    <a:pt x="0" y="635"/>
                  </a:lnTo>
                  <a:lnTo>
                    <a:pt x="0" y="0"/>
                  </a:lnTo>
                  <a:lnTo>
                    <a:pt x="26" y="0"/>
                  </a:lnTo>
                  <a:lnTo>
                    <a:pt x="26" y="609"/>
                  </a:lnTo>
                  <a:lnTo>
                    <a:pt x="741" y="609"/>
                  </a:lnTo>
                  <a:lnTo>
                    <a:pt x="741" y="63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7" name="îṣliḓe">
              <a:extLst>
                <a:ext uri="{FF2B5EF4-FFF2-40B4-BE49-F238E27FC236}">
                  <a16:creationId xmlns:a16="http://schemas.microsoft.com/office/drawing/2014/main" id="{5487A6AE-1953-4C3C-9EA5-F6AE83A16E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6757" y="1262316"/>
              <a:ext cx="215405" cy="21540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8" name="ïSļíḋè">
              <a:extLst>
                <a:ext uri="{FF2B5EF4-FFF2-40B4-BE49-F238E27FC236}">
                  <a16:creationId xmlns:a16="http://schemas.microsoft.com/office/drawing/2014/main" id="{8BA19E73-4A03-406D-AE7A-4A835418C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7325" y="3533189"/>
              <a:ext cx="222707" cy="21540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9" name="ïŝḷïdê">
              <a:extLst>
                <a:ext uri="{FF2B5EF4-FFF2-40B4-BE49-F238E27FC236}">
                  <a16:creationId xmlns:a16="http://schemas.microsoft.com/office/drawing/2014/main" id="{2D4927C0-13B6-4BEE-8E12-23714F1A9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6925" y="1492323"/>
              <a:ext cx="2000704" cy="240960"/>
            </a:xfrm>
            <a:custGeom>
              <a:avLst/>
              <a:gdLst>
                <a:gd name="T0" fmla="*/ 414 w 414"/>
                <a:gd name="T1" fmla="*/ 25 h 50"/>
                <a:gd name="T2" fmla="*/ 390 w 414"/>
                <a:gd name="T3" fmla="*/ 50 h 50"/>
                <a:gd name="T4" fmla="*/ 25 w 414"/>
                <a:gd name="T5" fmla="*/ 50 h 50"/>
                <a:gd name="T6" fmla="*/ 0 w 414"/>
                <a:gd name="T7" fmla="*/ 25 h 50"/>
                <a:gd name="T8" fmla="*/ 0 w 414"/>
                <a:gd name="T9" fmla="*/ 25 h 50"/>
                <a:gd name="T10" fmla="*/ 25 w 414"/>
                <a:gd name="T11" fmla="*/ 0 h 50"/>
                <a:gd name="T12" fmla="*/ 390 w 414"/>
                <a:gd name="T13" fmla="*/ 0 h 50"/>
                <a:gd name="T14" fmla="*/ 414 w 414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4" h="50">
                  <a:moveTo>
                    <a:pt x="414" y="25"/>
                  </a:moveTo>
                  <a:cubicBezTo>
                    <a:pt x="414" y="39"/>
                    <a:pt x="403" y="50"/>
                    <a:pt x="390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0" y="0"/>
                    <a:pt x="390" y="0"/>
                    <a:pt x="390" y="0"/>
                  </a:cubicBezTo>
                  <a:cubicBezTo>
                    <a:pt x="403" y="0"/>
                    <a:pt x="414" y="11"/>
                    <a:pt x="41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 dirty="0"/>
            </a:p>
          </p:txBody>
        </p:sp>
        <p:sp>
          <p:nvSpPr>
            <p:cNvPr id="10" name="ïślïḑê">
              <a:extLst>
                <a:ext uri="{FF2B5EF4-FFF2-40B4-BE49-F238E27FC236}">
                  <a16:creationId xmlns:a16="http://schemas.microsoft.com/office/drawing/2014/main" id="{BE12011D-9903-4EEB-8FC4-8209F60CD4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574" y="1488673"/>
              <a:ext cx="248262" cy="251915"/>
            </a:xfrm>
            <a:prstGeom prst="ellipse">
              <a:avLst/>
            </a:prstGeom>
            <a:solidFill>
              <a:srgbClr val="F2F2F2"/>
            </a:solidFill>
            <a:ln w="9525">
              <a:solidFill>
                <a:srgbClr val="000000"/>
              </a:solidFill>
              <a:round/>
              <a:headEnd/>
              <a:tailEnd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1" name="ïŝlîďé">
              <a:extLst>
                <a:ext uri="{FF2B5EF4-FFF2-40B4-BE49-F238E27FC236}">
                  <a16:creationId xmlns:a16="http://schemas.microsoft.com/office/drawing/2014/main" id="{15B83472-58D1-4885-9DE0-7D1EFDE8AD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413" y="1448512"/>
              <a:ext cx="324933" cy="328582"/>
            </a:xfrm>
            <a:custGeom>
              <a:avLst/>
              <a:gdLst>
                <a:gd name="T0" fmla="*/ 34 w 67"/>
                <a:gd name="T1" fmla="*/ 68 h 68"/>
                <a:gd name="T2" fmla="*/ 0 w 67"/>
                <a:gd name="T3" fmla="*/ 34 h 68"/>
                <a:gd name="T4" fmla="*/ 34 w 67"/>
                <a:gd name="T5" fmla="*/ 0 h 68"/>
                <a:gd name="T6" fmla="*/ 67 w 67"/>
                <a:gd name="T7" fmla="*/ 34 h 68"/>
                <a:gd name="T8" fmla="*/ 34 w 67"/>
                <a:gd name="T9" fmla="*/ 68 h 68"/>
                <a:gd name="T10" fmla="*/ 34 w 67"/>
                <a:gd name="T11" fmla="*/ 16 h 68"/>
                <a:gd name="T12" fmla="*/ 16 w 67"/>
                <a:gd name="T13" fmla="*/ 34 h 68"/>
                <a:gd name="T14" fmla="*/ 34 w 67"/>
                <a:gd name="T15" fmla="*/ 52 h 68"/>
                <a:gd name="T16" fmla="*/ 51 w 67"/>
                <a:gd name="T17" fmla="*/ 34 h 68"/>
                <a:gd name="T18" fmla="*/ 34 w 67"/>
                <a:gd name="T19" fmla="*/ 1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68">
                  <a:moveTo>
                    <a:pt x="34" y="68"/>
                  </a:moveTo>
                  <a:cubicBezTo>
                    <a:pt x="15" y="68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7" y="15"/>
                    <a:pt x="67" y="34"/>
                  </a:cubicBezTo>
                  <a:cubicBezTo>
                    <a:pt x="67" y="52"/>
                    <a:pt x="52" y="68"/>
                    <a:pt x="34" y="68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4"/>
                    <a:pt x="24" y="52"/>
                    <a:pt x="34" y="52"/>
                  </a:cubicBezTo>
                  <a:cubicBezTo>
                    <a:pt x="43" y="52"/>
                    <a:pt x="51" y="44"/>
                    <a:pt x="51" y="34"/>
                  </a:cubicBezTo>
                  <a:cubicBezTo>
                    <a:pt x="51" y="24"/>
                    <a:pt x="43" y="16"/>
                    <a:pt x="34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48884B"/>
              </a:solidFill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2" name="ïsliḋé">
              <a:extLst>
                <a:ext uri="{FF2B5EF4-FFF2-40B4-BE49-F238E27FC236}">
                  <a16:creationId xmlns:a16="http://schemas.microsoft.com/office/drawing/2014/main" id="{E0C761D1-BD10-412A-A717-47AF41A00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6925" y="2043613"/>
              <a:ext cx="1646566" cy="240960"/>
            </a:xfrm>
            <a:custGeom>
              <a:avLst/>
              <a:gdLst>
                <a:gd name="T0" fmla="*/ 341 w 341"/>
                <a:gd name="T1" fmla="*/ 25 h 50"/>
                <a:gd name="T2" fmla="*/ 316 w 341"/>
                <a:gd name="T3" fmla="*/ 50 h 50"/>
                <a:gd name="T4" fmla="*/ 25 w 341"/>
                <a:gd name="T5" fmla="*/ 50 h 50"/>
                <a:gd name="T6" fmla="*/ 0 w 341"/>
                <a:gd name="T7" fmla="*/ 25 h 50"/>
                <a:gd name="T8" fmla="*/ 0 w 341"/>
                <a:gd name="T9" fmla="*/ 25 h 50"/>
                <a:gd name="T10" fmla="*/ 25 w 341"/>
                <a:gd name="T11" fmla="*/ 0 h 50"/>
                <a:gd name="T12" fmla="*/ 316 w 341"/>
                <a:gd name="T13" fmla="*/ 0 h 50"/>
                <a:gd name="T14" fmla="*/ 341 w 341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1" h="50">
                  <a:moveTo>
                    <a:pt x="341" y="25"/>
                  </a:moveTo>
                  <a:cubicBezTo>
                    <a:pt x="341" y="39"/>
                    <a:pt x="330" y="50"/>
                    <a:pt x="316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16" y="0"/>
                    <a:pt x="316" y="0"/>
                    <a:pt x="316" y="0"/>
                  </a:cubicBezTo>
                  <a:cubicBezTo>
                    <a:pt x="330" y="0"/>
                    <a:pt x="341" y="11"/>
                    <a:pt x="341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3" name="íŝlîḍe">
              <a:extLst>
                <a:ext uri="{FF2B5EF4-FFF2-40B4-BE49-F238E27FC236}">
                  <a16:creationId xmlns:a16="http://schemas.microsoft.com/office/drawing/2014/main" id="{EDEDA9B9-11B3-416C-BAD7-FBC343ADC0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0943" y="2032659"/>
              <a:ext cx="244613" cy="251915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4" name="íŝľiďe">
              <a:extLst>
                <a:ext uri="{FF2B5EF4-FFF2-40B4-BE49-F238E27FC236}">
                  <a16:creationId xmlns:a16="http://schemas.microsoft.com/office/drawing/2014/main" id="{884BA95B-6FA1-4CC0-97E1-C27D76415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0784" y="1996150"/>
              <a:ext cx="324933" cy="328582"/>
            </a:xfrm>
            <a:custGeom>
              <a:avLst/>
              <a:gdLst>
                <a:gd name="T0" fmla="*/ 33 w 67"/>
                <a:gd name="T1" fmla="*/ 68 h 68"/>
                <a:gd name="T2" fmla="*/ 0 w 67"/>
                <a:gd name="T3" fmla="*/ 34 h 68"/>
                <a:gd name="T4" fmla="*/ 33 w 67"/>
                <a:gd name="T5" fmla="*/ 0 h 68"/>
                <a:gd name="T6" fmla="*/ 67 w 67"/>
                <a:gd name="T7" fmla="*/ 34 h 68"/>
                <a:gd name="T8" fmla="*/ 33 w 67"/>
                <a:gd name="T9" fmla="*/ 68 h 68"/>
                <a:gd name="T10" fmla="*/ 33 w 67"/>
                <a:gd name="T11" fmla="*/ 16 h 68"/>
                <a:gd name="T12" fmla="*/ 16 w 67"/>
                <a:gd name="T13" fmla="*/ 34 h 68"/>
                <a:gd name="T14" fmla="*/ 33 w 67"/>
                <a:gd name="T15" fmla="*/ 52 h 68"/>
                <a:gd name="T16" fmla="*/ 51 w 67"/>
                <a:gd name="T17" fmla="*/ 34 h 68"/>
                <a:gd name="T18" fmla="*/ 33 w 67"/>
                <a:gd name="T19" fmla="*/ 1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68">
                  <a:moveTo>
                    <a:pt x="33" y="68"/>
                  </a:moveTo>
                  <a:cubicBezTo>
                    <a:pt x="15" y="68"/>
                    <a:pt x="0" y="53"/>
                    <a:pt x="0" y="34"/>
                  </a:cubicBezTo>
                  <a:cubicBezTo>
                    <a:pt x="0" y="15"/>
                    <a:pt x="15" y="0"/>
                    <a:pt x="33" y="0"/>
                  </a:cubicBezTo>
                  <a:cubicBezTo>
                    <a:pt x="52" y="0"/>
                    <a:pt x="67" y="15"/>
                    <a:pt x="67" y="34"/>
                  </a:cubicBezTo>
                  <a:cubicBezTo>
                    <a:pt x="67" y="53"/>
                    <a:pt x="52" y="68"/>
                    <a:pt x="33" y="68"/>
                  </a:cubicBezTo>
                  <a:close/>
                  <a:moveTo>
                    <a:pt x="33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4"/>
                    <a:pt x="24" y="52"/>
                    <a:pt x="33" y="52"/>
                  </a:cubicBezTo>
                  <a:cubicBezTo>
                    <a:pt x="43" y="52"/>
                    <a:pt x="51" y="44"/>
                    <a:pt x="51" y="34"/>
                  </a:cubicBezTo>
                  <a:cubicBezTo>
                    <a:pt x="51" y="24"/>
                    <a:pt x="43" y="16"/>
                    <a:pt x="33" y="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5" name="ïṩḷïdè">
              <a:extLst>
                <a:ext uri="{FF2B5EF4-FFF2-40B4-BE49-F238E27FC236}">
                  <a16:creationId xmlns:a16="http://schemas.microsoft.com/office/drawing/2014/main" id="{5CA308B1-B974-4829-83BB-DF2462445A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6925" y="2594901"/>
              <a:ext cx="1201153" cy="240960"/>
            </a:xfrm>
            <a:custGeom>
              <a:avLst/>
              <a:gdLst>
                <a:gd name="T0" fmla="*/ 249 w 249"/>
                <a:gd name="T1" fmla="*/ 25 h 50"/>
                <a:gd name="T2" fmla="*/ 224 w 249"/>
                <a:gd name="T3" fmla="*/ 50 h 50"/>
                <a:gd name="T4" fmla="*/ 25 w 249"/>
                <a:gd name="T5" fmla="*/ 50 h 50"/>
                <a:gd name="T6" fmla="*/ 0 w 249"/>
                <a:gd name="T7" fmla="*/ 25 h 50"/>
                <a:gd name="T8" fmla="*/ 0 w 249"/>
                <a:gd name="T9" fmla="*/ 25 h 50"/>
                <a:gd name="T10" fmla="*/ 25 w 249"/>
                <a:gd name="T11" fmla="*/ 0 h 50"/>
                <a:gd name="T12" fmla="*/ 224 w 249"/>
                <a:gd name="T13" fmla="*/ 0 h 50"/>
                <a:gd name="T14" fmla="*/ 249 w 249"/>
                <a:gd name="T15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50">
                  <a:moveTo>
                    <a:pt x="249" y="25"/>
                  </a:moveTo>
                  <a:cubicBezTo>
                    <a:pt x="249" y="38"/>
                    <a:pt x="238" y="50"/>
                    <a:pt x="224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8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38" y="0"/>
                    <a:pt x="249" y="11"/>
                    <a:pt x="249" y="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6" name="îŝḻíḋe">
              <a:extLst>
                <a:ext uri="{FF2B5EF4-FFF2-40B4-BE49-F238E27FC236}">
                  <a16:creationId xmlns:a16="http://schemas.microsoft.com/office/drawing/2014/main" id="{ECC0C366-5BC6-4044-9539-F7D7E18C6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7277" y="2591251"/>
              <a:ext cx="248262" cy="244613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7" name="ï$1ïḑe">
              <a:extLst>
                <a:ext uri="{FF2B5EF4-FFF2-40B4-BE49-F238E27FC236}">
                  <a16:creationId xmlns:a16="http://schemas.microsoft.com/office/drawing/2014/main" id="{D25B94A1-378C-45FB-906E-5FC2BD821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7116" y="2551090"/>
              <a:ext cx="328583" cy="324933"/>
            </a:xfrm>
            <a:custGeom>
              <a:avLst/>
              <a:gdLst>
                <a:gd name="T0" fmla="*/ 34 w 68"/>
                <a:gd name="T1" fmla="*/ 67 h 67"/>
                <a:gd name="T2" fmla="*/ 0 w 68"/>
                <a:gd name="T3" fmla="*/ 34 h 67"/>
                <a:gd name="T4" fmla="*/ 34 w 68"/>
                <a:gd name="T5" fmla="*/ 0 h 67"/>
                <a:gd name="T6" fmla="*/ 68 w 68"/>
                <a:gd name="T7" fmla="*/ 34 h 67"/>
                <a:gd name="T8" fmla="*/ 34 w 68"/>
                <a:gd name="T9" fmla="*/ 67 h 67"/>
                <a:gd name="T10" fmla="*/ 34 w 68"/>
                <a:gd name="T11" fmla="*/ 16 h 67"/>
                <a:gd name="T12" fmla="*/ 16 w 68"/>
                <a:gd name="T13" fmla="*/ 34 h 67"/>
                <a:gd name="T14" fmla="*/ 34 w 68"/>
                <a:gd name="T15" fmla="*/ 51 h 67"/>
                <a:gd name="T16" fmla="*/ 52 w 68"/>
                <a:gd name="T17" fmla="*/ 34 h 67"/>
                <a:gd name="T18" fmla="*/ 34 w 68"/>
                <a:gd name="T1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7">
                  <a:moveTo>
                    <a:pt x="34" y="67"/>
                  </a:moveTo>
                  <a:cubicBezTo>
                    <a:pt x="15" y="67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ubicBezTo>
                    <a:pt x="68" y="52"/>
                    <a:pt x="53" y="67"/>
                    <a:pt x="34" y="67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3"/>
                    <a:pt x="24" y="51"/>
                    <a:pt x="34" y="51"/>
                  </a:cubicBezTo>
                  <a:cubicBezTo>
                    <a:pt x="44" y="51"/>
                    <a:pt x="52" y="43"/>
                    <a:pt x="52" y="34"/>
                  </a:cubicBezTo>
                  <a:cubicBezTo>
                    <a:pt x="52" y="24"/>
                    <a:pt x="44" y="16"/>
                    <a:pt x="34" y="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8" name="iŝľiḍè">
              <a:extLst>
                <a:ext uri="{FF2B5EF4-FFF2-40B4-BE49-F238E27FC236}">
                  <a16:creationId xmlns:a16="http://schemas.microsoft.com/office/drawing/2014/main" id="{E6C08771-2E2B-4E44-BD15-7FDE7E85B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6925" y="3146191"/>
              <a:ext cx="2329287" cy="237311"/>
            </a:xfrm>
            <a:custGeom>
              <a:avLst/>
              <a:gdLst>
                <a:gd name="T0" fmla="*/ 482 w 482"/>
                <a:gd name="T1" fmla="*/ 25 h 49"/>
                <a:gd name="T2" fmla="*/ 457 w 482"/>
                <a:gd name="T3" fmla="*/ 49 h 49"/>
                <a:gd name="T4" fmla="*/ 25 w 482"/>
                <a:gd name="T5" fmla="*/ 49 h 49"/>
                <a:gd name="T6" fmla="*/ 0 w 482"/>
                <a:gd name="T7" fmla="*/ 25 h 49"/>
                <a:gd name="T8" fmla="*/ 0 w 482"/>
                <a:gd name="T9" fmla="*/ 25 h 49"/>
                <a:gd name="T10" fmla="*/ 25 w 482"/>
                <a:gd name="T11" fmla="*/ 0 h 49"/>
                <a:gd name="T12" fmla="*/ 457 w 482"/>
                <a:gd name="T13" fmla="*/ 0 h 49"/>
                <a:gd name="T14" fmla="*/ 482 w 482"/>
                <a:gd name="T15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2" h="49">
                  <a:moveTo>
                    <a:pt x="482" y="25"/>
                  </a:moveTo>
                  <a:cubicBezTo>
                    <a:pt x="482" y="38"/>
                    <a:pt x="471" y="49"/>
                    <a:pt x="457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11" y="49"/>
                    <a:pt x="0" y="38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457" y="0"/>
                    <a:pt x="457" y="0"/>
                    <a:pt x="457" y="0"/>
                  </a:cubicBezTo>
                  <a:cubicBezTo>
                    <a:pt x="471" y="0"/>
                    <a:pt x="482" y="11"/>
                    <a:pt x="48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19" name="í$ḻiḍê">
              <a:extLst>
                <a:ext uri="{FF2B5EF4-FFF2-40B4-BE49-F238E27FC236}">
                  <a16:creationId xmlns:a16="http://schemas.microsoft.com/office/drawing/2014/main" id="{C25E3850-6232-44F5-9DA2-4AC9CD88A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3505" y="3142539"/>
              <a:ext cx="251915" cy="244613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20" name="íŝḷiḓè">
              <a:extLst>
                <a:ext uri="{FF2B5EF4-FFF2-40B4-BE49-F238E27FC236}">
                  <a16:creationId xmlns:a16="http://schemas.microsoft.com/office/drawing/2014/main" id="{1E44E1EE-D252-4A1F-8262-B786269A2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3346" y="3102380"/>
              <a:ext cx="328583" cy="324933"/>
            </a:xfrm>
            <a:custGeom>
              <a:avLst/>
              <a:gdLst>
                <a:gd name="T0" fmla="*/ 34 w 68"/>
                <a:gd name="T1" fmla="*/ 67 h 67"/>
                <a:gd name="T2" fmla="*/ 0 w 68"/>
                <a:gd name="T3" fmla="*/ 34 h 67"/>
                <a:gd name="T4" fmla="*/ 34 w 68"/>
                <a:gd name="T5" fmla="*/ 0 h 67"/>
                <a:gd name="T6" fmla="*/ 68 w 68"/>
                <a:gd name="T7" fmla="*/ 34 h 67"/>
                <a:gd name="T8" fmla="*/ 34 w 68"/>
                <a:gd name="T9" fmla="*/ 67 h 67"/>
                <a:gd name="T10" fmla="*/ 34 w 68"/>
                <a:gd name="T11" fmla="*/ 16 h 67"/>
                <a:gd name="T12" fmla="*/ 16 w 68"/>
                <a:gd name="T13" fmla="*/ 34 h 67"/>
                <a:gd name="T14" fmla="*/ 34 w 68"/>
                <a:gd name="T15" fmla="*/ 51 h 67"/>
                <a:gd name="T16" fmla="*/ 52 w 68"/>
                <a:gd name="T17" fmla="*/ 34 h 67"/>
                <a:gd name="T18" fmla="*/ 34 w 68"/>
                <a:gd name="T1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7">
                  <a:moveTo>
                    <a:pt x="34" y="67"/>
                  </a:moveTo>
                  <a:cubicBezTo>
                    <a:pt x="15" y="67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2" y="0"/>
                    <a:pt x="68" y="15"/>
                    <a:pt x="68" y="34"/>
                  </a:cubicBezTo>
                  <a:cubicBezTo>
                    <a:pt x="68" y="52"/>
                    <a:pt x="52" y="67"/>
                    <a:pt x="34" y="67"/>
                  </a:cubicBezTo>
                  <a:close/>
                  <a:moveTo>
                    <a:pt x="34" y="16"/>
                  </a:moveTo>
                  <a:cubicBezTo>
                    <a:pt x="24" y="16"/>
                    <a:pt x="16" y="24"/>
                    <a:pt x="16" y="34"/>
                  </a:cubicBezTo>
                  <a:cubicBezTo>
                    <a:pt x="16" y="43"/>
                    <a:pt x="24" y="51"/>
                    <a:pt x="34" y="51"/>
                  </a:cubicBezTo>
                  <a:cubicBezTo>
                    <a:pt x="44" y="51"/>
                    <a:pt x="52" y="43"/>
                    <a:pt x="52" y="34"/>
                  </a:cubicBezTo>
                  <a:cubicBezTo>
                    <a:pt x="52" y="24"/>
                    <a:pt x="44" y="16"/>
                    <a:pt x="34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25000"/>
                </a:schemeClr>
              </a:solidFill>
            </a:ln>
            <a:extLst/>
          </p:spPr>
          <p:txBody>
            <a:bodyPr anchor="ctr"/>
            <a:lstStyle/>
            <a:p>
              <a:pPr algn="ctr"/>
              <a:endParaRPr sz="2365"/>
            </a:p>
          </p:txBody>
        </p:sp>
      </p:grpSp>
      <p:grpSp>
        <p:nvGrpSpPr>
          <p:cNvPr id="21" name="íşļiḋê">
            <a:extLst>
              <a:ext uri="{FF2B5EF4-FFF2-40B4-BE49-F238E27FC236}">
                <a16:creationId xmlns:a16="http://schemas.microsoft.com/office/drawing/2014/main" id="{D219F831-CD0C-49D1-9B3D-D45140057A38}"/>
              </a:ext>
            </a:extLst>
          </p:cNvPr>
          <p:cNvGrpSpPr/>
          <p:nvPr/>
        </p:nvGrpSpPr>
        <p:grpSpPr>
          <a:xfrm>
            <a:off x="922624" y="1797161"/>
            <a:ext cx="492530" cy="492530"/>
            <a:chOff x="1731021" y="1638788"/>
            <a:chExt cx="736375" cy="736375"/>
          </a:xfrm>
          <a:solidFill>
            <a:schemeClr val="accent2"/>
          </a:solidFill>
        </p:grpSpPr>
        <p:sp>
          <p:nvSpPr>
            <p:cNvPr id="28" name="iṩ1ide">
              <a:extLst>
                <a:ext uri="{FF2B5EF4-FFF2-40B4-BE49-F238E27FC236}">
                  <a16:creationId xmlns:a16="http://schemas.microsoft.com/office/drawing/2014/main" id="{8A683D75-4758-4CAE-A108-10916992DDEB}"/>
                </a:ext>
              </a:extLst>
            </p:cNvPr>
            <p:cNvSpPr/>
            <p:nvPr/>
          </p:nvSpPr>
          <p:spPr>
            <a:xfrm>
              <a:off x="1731021" y="1638788"/>
              <a:ext cx="736375" cy="736375"/>
            </a:xfrm>
            <a:prstGeom prst="ellipse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65" dirty="0"/>
            </a:p>
          </p:txBody>
        </p:sp>
        <p:sp>
          <p:nvSpPr>
            <p:cNvPr id="29" name="ïṧ1íḋê">
              <a:extLst>
                <a:ext uri="{FF2B5EF4-FFF2-40B4-BE49-F238E27FC236}">
                  <a16:creationId xmlns:a16="http://schemas.microsoft.com/office/drawing/2014/main" id="{61158F39-C434-4C6C-A967-A5D5261B5D77}"/>
                </a:ext>
              </a:extLst>
            </p:cNvPr>
            <p:cNvSpPr txBox="1"/>
            <p:nvPr/>
          </p:nvSpPr>
          <p:spPr>
            <a:xfrm>
              <a:off x="1835353" y="1774998"/>
              <a:ext cx="5277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rmAutofit fontScale="55000" lnSpcReduction="20000"/>
            </a:bodyPr>
            <a:lstStyle/>
            <a:p>
              <a:pPr algn="ctr"/>
              <a:r>
                <a:rPr lang="en-GB" sz="3153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22" name="ïšľîḍe">
            <a:extLst>
              <a:ext uri="{FF2B5EF4-FFF2-40B4-BE49-F238E27FC236}">
                <a16:creationId xmlns:a16="http://schemas.microsoft.com/office/drawing/2014/main" id="{98EAAD50-0AA1-43FD-B0F6-A74302FE253F}"/>
              </a:ext>
            </a:extLst>
          </p:cNvPr>
          <p:cNvGrpSpPr/>
          <p:nvPr/>
        </p:nvGrpSpPr>
        <p:grpSpPr>
          <a:xfrm>
            <a:off x="922624" y="3237213"/>
            <a:ext cx="492530" cy="492530"/>
            <a:chOff x="1731021" y="2821439"/>
            <a:chExt cx="736375" cy="736375"/>
          </a:xfrm>
          <a:solidFill>
            <a:schemeClr val="accent3"/>
          </a:solidFill>
        </p:grpSpPr>
        <p:sp>
          <p:nvSpPr>
            <p:cNvPr id="26" name="iṡlïḍé">
              <a:extLst>
                <a:ext uri="{FF2B5EF4-FFF2-40B4-BE49-F238E27FC236}">
                  <a16:creationId xmlns:a16="http://schemas.microsoft.com/office/drawing/2014/main" id="{148B3A9D-85A9-4825-9530-FEB8FE60E216}"/>
                </a:ext>
              </a:extLst>
            </p:cNvPr>
            <p:cNvSpPr/>
            <p:nvPr/>
          </p:nvSpPr>
          <p:spPr>
            <a:xfrm>
              <a:off x="1731021" y="2821439"/>
              <a:ext cx="736375" cy="736375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65"/>
            </a:p>
          </p:txBody>
        </p:sp>
        <p:sp>
          <p:nvSpPr>
            <p:cNvPr id="27" name="ï$ļîďê">
              <a:extLst>
                <a:ext uri="{FF2B5EF4-FFF2-40B4-BE49-F238E27FC236}">
                  <a16:creationId xmlns:a16="http://schemas.microsoft.com/office/drawing/2014/main" id="{D97854A9-079D-418B-9ADE-F5439354232F}"/>
                </a:ext>
              </a:extLst>
            </p:cNvPr>
            <p:cNvSpPr txBox="1"/>
            <p:nvPr/>
          </p:nvSpPr>
          <p:spPr>
            <a:xfrm>
              <a:off x="1835353" y="2957649"/>
              <a:ext cx="527709" cy="46166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none">
              <a:normAutofit fontScale="55000" lnSpcReduction="20000"/>
            </a:bodyPr>
            <a:lstStyle/>
            <a:p>
              <a:pPr algn="ctr"/>
              <a:r>
                <a:rPr lang="en-GB" sz="3153" dirty="0">
                  <a:solidFill>
                    <a:schemeClr val="bg1"/>
                  </a:solidFill>
                </a:rPr>
                <a:t>02</a:t>
              </a:r>
            </a:p>
          </p:txBody>
        </p:sp>
      </p:grpSp>
      <p:grpSp>
        <p:nvGrpSpPr>
          <p:cNvPr id="23" name="ïS1iḑê">
            <a:extLst>
              <a:ext uri="{FF2B5EF4-FFF2-40B4-BE49-F238E27FC236}">
                <a16:creationId xmlns:a16="http://schemas.microsoft.com/office/drawing/2014/main" id="{4B997DCE-0A62-4881-9CE3-CA3673287515}"/>
              </a:ext>
            </a:extLst>
          </p:cNvPr>
          <p:cNvGrpSpPr/>
          <p:nvPr/>
        </p:nvGrpSpPr>
        <p:grpSpPr>
          <a:xfrm>
            <a:off x="922624" y="4673174"/>
            <a:ext cx="492530" cy="492530"/>
            <a:chOff x="1731021" y="4175657"/>
            <a:chExt cx="736375" cy="736375"/>
          </a:xfrm>
          <a:solidFill>
            <a:schemeClr val="accent4"/>
          </a:solidFill>
        </p:grpSpPr>
        <p:sp>
          <p:nvSpPr>
            <p:cNvPr id="24" name="íṥḷïďê">
              <a:extLst>
                <a:ext uri="{FF2B5EF4-FFF2-40B4-BE49-F238E27FC236}">
                  <a16:creationId xmlns:a16="http://schemas.microsoft.com/office/drawing/2014/main" id="{3E6A13E5-7E0E-4415-93CD-224779912F2C}"/>
                </a:ext>
              </a:extLst>
            </p:cNvPr>
            <p:cNvSpPr/>
            <p:nvPr/>
          </p:nvSpPr>
          <p:spPr>
            <a:xfrm>
              <a:off x="1731021" y="4175657"/>
              <a:ext cx="736375" cy="736375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65" dirty="0"/>
            </a:p>
          </p:txBody>
        </p:sp>
        <p:sp>
          <p:nvSpPr>
            <p:cNvPr id="25" name="îṡļídê">
              <a:extLst>
                <a:ext uri="{FF2B5EF4-FFF2-40B4-BE49-F238E27FC236}">
                  <a16:creationId xmlns:a16="http://schemas.microsoft.com/office/drawing/2014/main" id="{228A311C-70EA-4A04-B525-F27432D2B635}"/>
                </a:ext>
              </a:extLst>
            </p:cNvPr>
            <p:cNvSpPr txBox="1"/>
            <p:nvPr/>
          </p:nvSpPr>
          <p:spPr>
            <a:xfrm>
              <a:off x="1835353" y="4311867"/>
              <a:ext cx="52770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normAutofit fontScale="55000" lnSpcReduction="20000"/>
            </a:bodyPr>
            <a:lstStyle/>
            <a:p>
              <a:pPr algn="ctr"/>
              <a:r>
                <a:rPr lang="en-GB" sz="3153">
                  <a:solidFill>
                    <a:schemeClr val="bg1"/>
                  </a:solidFill>
                </a:rPr>
                <a:t>03</a:t>
              </a:r>
            </a:p>
          </p:txBody>
        </p:sp>
      </p:grpSp>
      <p:sp>
        <p:nvSpPr>
          <p:cNvPr id="33" name="TextBox 67">
            <a:extLst>
              <a:ext uri="{FF2B5EF4-FFF2-40B4-BE49-F238E27FC236}">
                <a16:creationId xmlns:a16="http://schemas.microsoft.com/office/drawing/2014/main" id="{0A7E0E80-686A-42B2-BD13-FE6C57079489}"/>
              </a:ext>
            </a:extLst>
          </p:cNvPr>
          <p:cNvSpPr txBox="1"/>
          <p:nvPr/>
        </p:nvSpPr>
        <p:spPr>
          <a:xfrm>
            <a:off x="1738113" y="1588011"/>
            <a:ext cx="1197816" cy="333677"/>
          </a:xfrm>
          <a:prstGeom prst="rect">
            <a:avLst/>
          </a:prstGeom>
          <a:noFill/>
        </p:spPr>
        <p:txBody>
          <a:bodyPr wrap="none" lIns="90037" tIns="45051" rIns="90037" bIns="45051">
            <a:spAutoFit/>
          </a:bodyPr>
          <a:lstStyle/>
          <a:p>
            <a:pPr>
              <a:defRPr/>
            </a:pPr>
            <a:r>
              <a:rPr lang="id-ID" sz="1577" b="1" dirty="0">
                <a:solidFill>
                  <a:schemeClr val="bg2">
                    <a:lumMod val="10000"/>
                  </a:schemeClr>
                </a:solidFill>
                <a:latin typeface="Calibri Light" panose="020F0302020204030204"/>
              </a:rPr>
              <a:t>Photography</a:t>
            </a:r>
          </a:p>
        </p:txBody>
      </p:sp>
      <p:sp>
        <p:nvSpPr>
          <p:cNvPr id="34" name="TextBox 70">
            <a:extLst>
              <a:ext uri="{FF2B5EF4-FFF2-40B4-BE49-F238E27FC236}">
                <a16:creationId xmlns:a16="http://schemas.microsoft.com/office/drawing/2014/main" id="{4819A7E6-A224-4086-852A-40E04F002895}"/>
              </a:ext>
            </a:extLst>
          </p:cNvPr>
          <p:cNvSpPr txBox="1"/>
          <p:nvPr/>
        </p:nvSpPr>
        <p:spPr>
          <a:xfrm>
            <a:off x="1738067" y="2877016"/>
            <a:ext cx="1178900" cy="576371"/>
          </a:xfrm>
          <a:prstGeom prst="rect">
            <a:avLst/>
          </a:prstGeom>
          <a:noFill/>
        </p:spPr>
        <p:txBody>
          <a:bodyPr wrap="none" lIns="90037" tIns="45051" rIns="90037" bIns="45051">
            <a:spAutoFit/>
          </a:bodyPr>
          <a:lstStyle/>
          <a:p>
            <a:pPr>
              <a:defRPr/>
            </a:pPr>
            <a:r>
              <a:rPr lang="id-ID" sz="1577" b="1">
                <a:solidFill>
                  <a:schemeClr val="bg2">
                    <a:lumMod val="10000"/>
                  </a:schemeClr>
                </a:solidFill>
                <a:latin typeface="Calibri Light" panose="020F0302020204030204"/>
              </a:rPr>
              <a:t>Cloud media</a:t>
            </a:r>
          </a:p>
          <a:p>
            <a:pPr>
              <a:defRPr/>
            </a:pPr>
            <a:endParaRPr lang="id-ID" sz="1577" b="1" dirty="0">
              <a:solidFill>
                <a:schemeClr val="bg2">
                  <a:lumMod val="1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35" name="TextBox 72">
            <a:extLst>
              <a:ext uri="{FF2B5EF4-FFF2-40B4-BE49-F238E27FC236}">
                <a16:creationId xmlns:a16="http://schemas.microsoft.com/office/drawing/2014/main" id="{1DBA1BBC-DCA7-4591-A374-153FCCE32398}"/>
              </a:ext>
            </a:extLst>
          </p:cNvPr>
          <p:cNvSpPr txBox="1"/>
          <p:nvPr/>
        </p:nvSpPr>
        <p:spPr>
          <a:xfrm>
            <a:off x="1738067" y="4131604"/>
            <a:ext cx="1071756" cy="333677"/>
          </a:xfrm>
          <a:prstGeom prst="rect">
            <a:avLst/>
          </a:prstGeom>
          <a:noFill/>
        </p:spPr>
        <p:txBody>
          <a:bodyPr wrap="none" lIns="90037" tIns="45051" rIns="90037" bIns="45051">
            <a:spAutoFit/>
          </a:bodyPr>
          <a:lstStyle/>
          <a:p>
            <a:pPr>
              <a:defRPr/>
            </a:pPr>
            <a:r>
              <a:rPr lang="id-ID" sz="1577" b="1">
                <a:solidFill>
                  <a:schemeClr val="bg2">
                    <a:lumMod val="10000"/>
                  </a:schemeClr>
                </a:solidFill>
                <a:latin typeface="Calibri Light" panose="020F0302020204030204"/>
              </a:rPr>
              <a:t>Music Area</a:t>
            </a:r>
            <a:endParaRPr lang="id-ID" sz="1577" b="1" dirty="0">
              <a:solidFill>
                <a:schemeClr val="bg2">
                  <a:lumMod val="10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66744FC-D656-4111-8B6E-82A4D9B35AFB}"/>
              </a:ext>
            </a:extLst>
          </p:cNvPr>
          <p:cNvSpPr txBox="1"/>
          <p:nvPr/>
        </p:nvSpPr>
        <p:spPr>
          <a:xfrm>
            <a:off x="1738068" y="1921623"/>
            <a:ext cx="5271479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isremove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327F799-D0B9-4A7C-BACB-5AB4DA2FF24E}"/>
              </a:ext>
            </a:extLst>
          </p:cNvPr>
          <p:cNvSpPr txBox="1"/>
          <p:nvPr/>
        </p:nvSpPr>
        <p:spPr>
          <a:xfrm>
            <a:off x="1738068" y="3242439"/>
            <a:ext cx="5271479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isremove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B2BF4FC-69C7-41E5-8C60-7BBF9E8F87A3}"/>
              </a:ext>
            </a:extLst>
          </p:cNvPr>
          <p:cNvSpPr txBox="1"/>
          <p:nvPr/>
        </p:nvSpPr>
        <p:spPr>
          <a:xfrm>
            <a:off x="1738066" y="4490736"/>
            <a:ext cx="5271479" cy="836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Flattening of the concept of the core meaning </a:t>
            </a:r>
            <a:r>
              <a:rPr lang="en-US" altLang="zh-CN" sz="1314" dirty="0" err="1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isremove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Century Gothic" panose="020B0502020202020204" pitchFamily="34" charset="0"/>
              </a:rPr>
              <a:t> redundancy, messiness and multifarious</a:t>
            </a:r>
            <a:endParaRPr lang="zh-CN" altLang="en-US" sz="1314" dirty="0">
              <a:solidFill>
                <a:schemeClr val="bg2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46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3A011878-13C4-409A-84D9-F04FE271ADA8}"/>
              </a:ext>
            </a:extLst>
          </p:cNvPr>
          <p:cNvGrpSpPr/>
          <p:nvPr/>
        </p:nvGrpSpPr>
        <p:grpSpPr>
          <a:xfrm>
            <a:off x="1698574" y="1725761"/>
            <a:ext cx="9004706" cy="2344336"/>
            <a:chOff x="-565873" y="1359222"/>
            <a:chExt cx="10012363" cy="2606675"/>
          </a:xfrm>
        </p:grpSpPr>
        <p:sp>
          <p:nvSpPr>
            <p:cNvPr id="6" name="任意多边形 41">
              <a:extLst>
                <a:ext uri="{FF2B5EF4-FFF2-40B4-BE49-F238E27FC236}">
                  <a16:creationId xmlns:a16="http://schemas.microsoft.com/office/drawing/2014/main" id="{68B6CDAB-56B0-4FDA-A179-B6C2131238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65873" y="1359222"/>
              <a:ext cx="2000250" cy="2606675"/>
            </a:xfrm>
            <a:custGeom>
              <a:avLst/>
              <a:gdLst>
                <a:gd name="T0" fmla="*/ 1998595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499649 w 2001078"/>
                <a:gd name="T9" fmla="*/ 331078 h 3223591"/>
                <a:gd name="T10" fmla="*/ 999297 w 2001078"/>
                <a:gd name="T11" fmla="*/ 0 h 3223591"/>
                <a:gd name="T12" fmla="*/ 1498947 w 2001078"/>
                <a:gd name="T13" fmla="*/ 331078 h 3223591"/>
                <a:gd name="T14" fmla="*/ 1998595 w 2001078"/>
                <a:gd name="T15" fmla="*/ 331078 h 3223591"/>
                <a:gd name="T16" fmla="*/ 1998595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 dirty="0"/>
            </a:p>
          </p:txBody>
        </p:sp>
        <p:sp>
          <p:nvSpPr>
            <p:cNvPr id="7" name="任意多边形 42">
              <a:extLst>
                <a:ext uri="{FF2B5EF4-FFF2-40B4-BE49-F238E27FC236}">
                  <a16:creationId xmlns:a16="http://schemas.microsoft.com/office/drawing/2014/main" id="{7A6A74FB-B0B7-42EB-B8FA-B5A1B429AD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10430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 dirty="0"/>
            </a:p>
          </p:txBody>
        </p:sp>
        <p:sp>
          <p:nvSpPr>
            <p:cNvPr id="8" name="任意多边形 47">
              <a:extLst>
                <a:ext uri="{FF2B5EF4-FFF2-40B4-BE49-F238E27FC236}">
                  <a16:creationId xmlns:a16="http://schemas.microsoft.com/office/drawing/2014/main" id="{F65ACD12-D4B0-4C04-8A3D-5ED6C223FA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774477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/>
            </a:p>
          </p:txBody>
        </p:sp>
        <p:sp>
          <p:nvSpPr>
            <p:cNvPr id="9" name="任意多边形 50">
              <a:extLst>
                <a:ext uri="{FF2B5EF4-FFF2-40B4-BE49-F238E27FC236}">
                  <a16:creationId xmlns:a16="http://schemas.microsoft.com/office/drawing/2014/main" id="{7E168E5D-63AE-45BA-BD35-FF1D2DB19CD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44465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/>
            </a:p>
          </p:txBody>
        </p:sp>
        <p:sp>
          <p:nvSpPr>
            <p:cNvPr id="10" name="文本框 91">
              <a:extLst>
                <a:ext uri="{FF2B5EF4-FFF2-40B4-BE49-F238E27FC236}">
                  <a16:creationId xmlns:a16="http://schemas.microsoft.com/office/drawing/2014/main" id="{1EFFDC7C-F577-420A-8B2F-42C725F837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7398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</a:rPr>
                <a:t>85%</a:t>
              </a:r>
              <a:endParaRPr lang="zh-CN" altLang="en-US" sz="3679" b="1">
                <a:solidFill>
                  <a:schemeClr val="bg1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1" name="文本框 92">
              <a:extLst>
                <a:ext uri="{FF2B5EF4-FFF2-40B4-BE49-F238E27FC236}">
                  <a16:creationId xmlns:a16="http://schemas.microsoft.com/office/drawing/2014/main" id="{7327B1F7-CF0C-422A-AB0C-5B5F32EC85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62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</a:rPr>
                <a:t>65%</a:t>
              </a:r>
              <a:endParaRPr lang="zh-CN" altLang="en-US" sz="3679" b="1">
                <a:solidFill>
                  <a:schemeClr val="bg1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2" name="文本框 93">
              <a:extLst>
                <a:ext uri="{FF2B5EF4-FFF2-40B4-BE49-F238E27FC236}">
                  <a16:creationId xmlns:a16="http://schemas.microsoft.com/office/drawing/2014/main" id="{A07AC054-0871-4E78-9E7F-8C56BA86B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78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</a:rPr>
                <a:t>45%</a:t>
              </a:r>
              <a:endParaRPr lang="zh-CN" altLang="en-US" sz="3679" b="1">
                <a:solidFill>
                  <a:schemeClr val="bg1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3" name="文本框 94">
              <a:extLst>
                <a:ext uri="{FF2B5EF4-FFF2-40B4-BE49-F238E27FC236}">
                  <a16:creationId xmlns:a16="http://schemas.microsoft.com/office/drawing/2014/main" id="{B0B7A42E-BD05-42FA-894D-558AD558C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94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</a:rPr>
                <a:t>25%</a:t>
              </a:r>
              <a:endParaRPr lang="zh-CN" altLang="en-US" sz="3679" b="1">
                <a:solidFill>
                  <a:schemeClr val="bg1"/>
                </a:solidFill>
                <a:sym typeface="宋体" panose="02010600030101010101" pitchFamily="2" charset="-122"/>
              </a:endParaRP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734161F-0922-4006-B924-DFC3BA5AA481}"/>
              </a:ext>
            </a:extLst>
          </p:cNvPr>
          <p:cNvCxnSpPr/>
          <p:nvPr/>
        </p:nvCxnSpPr>
        <p:spPr>
          <a:xfrm>
            <a:off x="195887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547BDD7-7C49-41FA-BF11-0C9C8C68335E}"/>
              </a:ext>
            </a:extLst>
          </p:cNvPr>
          <p:cNvCxnSpPr/>
          <p:nvPr/>
        </p:nvCxnSpPr>
        <p:spPr>
          <a:xfrm>
            <a:off x="428099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B628672-BA4C-4A94-9374-82CA32296396}"/>
              </a:ext>
            </a:extLst>
          </p:cNvPr>
          <p:cNvCxnSpPr/>
          <p:nvPr/>
        </p:nvCxnSpPr>
        <p:spPr>
          <a:xfrm>
            <a:off x="660311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35D5E76-33F6-473D-A1FF-AEBC59E59F73}"/>
              </a:ext>
            </a:extLst>
          </p:cNvPr>
          <p:cNvCxnSpPr/>
          <p:nvPr/>
        </p:nvCxnSpPr>
        <p:spPr>
          <a:xfrm>
            <a:off x="892523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8B3909D-4B34-4F2D-A138-EC447A428FDC}"/>
              </a:ext>
            </a:extLst>
          </p:cNvPr>
          <p:cNvSpPr txBox="1"/>
          <p:nvPr/>
        </p:nvSpPr>
        <p:spPr>
          <a:xfrm>
            <a:off x="1435636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05202781-636E-487F-9FA4-A17B234F0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5186" y="4778216"/>
            <a:ext cx="1647928" cy="291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577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ED75AF5-6785-4969-967B-02D9D470257C}"/>
              </a:ext>
            </a:extLst>
          </p:cNvPr>
          <p:cNvSpPr txBox="1"/>
          <p:nvPr/>
        </p:nvSpPr>
        <p:spPr>
          <a:xfrm>
            <a:off x="3804675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4A140E9A-F93C-41F6-8F5A-2F588C5E6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4225" y="4778216"/>
            <a:ext cx="1647928" cy="291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577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2F8C0A3-1C98-4B01-B8C6-AE323B30B0BB}"/>
              </a:ext>
            </a:extLst>
          </p:cNvPr>
          <p:cNvSpPr txBox="1"/>
          <p:nvPr/>
        </p:nvSpPr>
        <p:spPr>
          <a:xfrm>
            <a:off x="6079874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0757103E-8983-48B9-B844-1A4CE753B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9424" y="4778216"/>
            <a:ext cx="1647928" cy="291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577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EBB9198-BFC1-4C87-949A-6D816479A516}"/>
              </a:ext>
            </a:extLst>
          </p:cNvPr>
          <p:cNvSpPr txBox="1"/>
          <p:nvPr/>
        </p:nvSpPr>
        <p:spPr>
          <a:xfrm>
            <a:off x="8448913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5068BD-811C-44B0-888F-B57545E1D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8463" y="4778216"/>
            <a:ext cx="1647928" cy="291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577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86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61620AE6-E27B-4F42-BE00-FBDDC3D8AE0F}"/>
              </a:ext>
            </a:extLst>
          </p:cNvPr>
          <p:cNvGrpSpPr/>
          <p:nvPr/>
        </p:nvGrpSpPr>
        <p:grpSpPr>
          <a:xfrm>
            <a:off x="1105707" y="1890499"/>
            <a:ext cx="9869805" cy="3907043"/>
            <a:chOff x="1086107" y="2179264"/>
            <a:chExt cx="10441400" cy="4133313"/>
          </a:xfrm>
        </p:grpSpPr>
        <p:sp>
          <p:nvSpPr>
            <p:cNvPr id="5" name="Rectangle 42">
              <a:extLst>
                <a:ext uri="{FF2B5EF4-FFF2-40B4-BE49-F238E27FC236}">
                  <a16:creationId xmlns:a16="http://schemas.microsoft.com/office/drawing/2014/main" id="{41CA6565-89C1-4E45-A466-1CD6C043A1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5907" y="5339439"/>
              <a:ext cx="10261600" cy="973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tIns="0" bIns="0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314" dirty="0">
                  <a:solidFill>
                    <a:srgbClr val="7F7F7F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This is a sample text. Insert your desired text here. Again, this is a dummy text, enter your own text here. This is a sample text. Insert your desired text here.</a:t>
              </a:r>
              <a:endParaRPr lang="zh-CN" altLang="en-US" sz="1314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7" name="文本框 9">
              <a:extLst>
                <a:ext uri="{FF2B5EF4-FFF2-40B4-BE49-F238E27FC236}">
                  <a16:creationId xmlns:a16="http://schemas.microsoft.com/office/drawing/2014/main" id="{57C3FA23-1B3A-410F-8886-CCAA94D58E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6107" y="2179264"/>
              <a:ext cx="4821238" cy="782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4204" b="1" dirty="0">
                  <a:solidFill>
                    <a:srgbClr val="464646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TEXT HERE</a:t>
              </a:r>
              <a:endParaRPr lang="zh-CN" altLang="en-US" sz="4204" b="1" dirty="0">
                <a:solidFill>
                  <a:srgbClr val="464646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8" name="矩形 10">
              <a:extLst>
                <a:ext uri="{FF2B5EF4-FFF2-40B4-BE49-F238E27FC236}">
                  <a16:creationId xmlns:a16="http://schemas.microsoft.com/office/drawing/2014/main" id="{98E3A60B-EB5B-44CD-8868-1C66E76A2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6107" y="3025278"/>
              <a:ext cx="4821238" cy="611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tabLst>
                  <a:tab pos="1358900" algn="l"/>
                </a:tabLst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>
                  <a:tab pos="1358900" algn="l"/>
                </a:tabLs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>
                  <a:tab pos="1358900" algn="l"/>
                </a:tabLst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tabLst>
                  <a:tab pos="1358900" algn="l"/>
                </a:tabLs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577" dirty="0">
                  <a:solidFill>
                    <a:srgbClr val="595959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Demographic-based data sets could transform search marketing ROI in 2013. </a:t>
              </a:r>
              <a:endParaRPr lang="zh-CN" altLang="en-US" sz="1577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68256C6E-DD28-41DF-AD9B-C21B0ECB3CC7}"/>
              </a:ext>
            </a:extLst>
          </p:cNvPr>
          <p:cNvGraphicFramePr/>
          <p:nvPr>
            <p:extLst/>
          </p:nvPr>
        </p:nvGraphicFramePr>
        <p:xfrm>
          <a:off x="5494939" y="1430567"/>
          <a:ext cx="5801182" cy="3447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2432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_圆角矩形 6">
            <a:extLst>
              <a:ext uri="{FF2B5EF4-FFF2-40B4-BE49-F238E27FC236}">
                <a16:creationId xmlns:a16="http://schemas.microsoft.com/office/drawing/2014/main" id="{BDA83292-0C73-45C6-9E92-D932D214450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101657" y="2099739"/>
            <a:ext cx="329401" cy="27175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7" name="PA_只为设计_椭圆 16">
            <a:extLst>
              <a:ext uri="{FF2B5EF4-FFF2-40B4-BE49-F238E27FC236}">
                <a16:creationId xmlns:a16="http://schemas.microsoft.com/office/drawing/2014/main" id="{8903006F-7543-4C89-8B38-30C02944DD3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987419" y="2593841"/>
            <a:ext cx="559981" cy="559981"/>
          </a:xfrm>
          <a:prstGeom prst="ellipse">
            <a:avLst/>
          </a:prstGeom>
          <a:solidFill>
            <a:schemeClr val="bg1"/>
          </a:solidFill>
          <a:ln w="127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8" name="PA_文本框 41">
            <a:extLst>
              <a:ext uri="{FF2B5EF4-FFF2-40B4-BE49-F238E27FC236}">
                <a16:creationId xmlns:a16="http://schemas.microsoft.com/office/drawing/2014/main" id="{45CF45F2-7885-4E0E-A62C-E361D51AD4BB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7000624" y="2704883"/>
            <a:ext cx="533576" cy="490890"/>
          </a:xfrm>
          <a:prstGeom prst="rect">
            <a:avLst/>
          </a:prstGeom>
          <a:noFill/>
        </p:spPr>
        <p:txBody>
          <a:bodyPr wrap="square" lIns="111872" tIns="55937" rIns="111872" bIns="55937" rtlCol="0">
            <a:spAutoFit/>
          </a:bodyPr>
          <a:lstStyle/>
          <a:p>
            <a:pPr algn="ctr"/>
            <a:r>
              <a:rPr lang="en-US" altLang="zh-CN" sz="1228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70%</a:t>
            </a:r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9" name="PA_圆角矩形 6">
            <a:extLst>
              <a:ext uri="{FF2B5EF4-FFF2-40B4-BE49-F238E27FC236}">
                <a16:creationId xmlns:a16="http://schemas.microsoft.com/office/drawing/2014/main" id="{A6D5B453-E6EA-45A5-A3A5-5746BD0ACC05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956954" y="2099739"/>
            <a:ext cx="329401" cy="271755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0" name="PA_只为设计_椭圆 16">
            <a:extLst>
              <a:ext uri="{FF2B5EF4-FFF2-40B4-BE49-F238E27FC236}">
                <a16:creationId xmlns:a16="http://schemas.microsoft.com/office/drawing/2014/main" id="{3321092D-94AA-4CDA-B7FA-5939C2FE8E7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7842716" y="3417342"/>
            <a:ext cx="559981" cy="559981"/>
          </a:xfrm>
          <a:prstGeom prst="ellipse">
            <a:avLst/>
          </a:prstGeom>
          <a:solidFill>
            <a:schemeClr val="bg1"/>
          </a:solidFill>
          <a:ln w="127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1" name="PA_文本框 41">
            <a:extLst>
              <a:ext uri="{FF2B5EF4-FFF2-40B4-BE49-F238E27FC236}">
                <a16:creationId xmlns:a16="http://schemas.microsoft.com/office/drawing/2014/main" id="{CD25C58C-72BE-4411-9BCE-FF5FAF721CD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7855921" y="3528385"/>
            <a:ext cx="533576" cy="490890"/>
          </a:xfrm>
          <a:prstGeom prst="rect">
            <a:avLst/>
          </a:prstGeom>
          <a:noFill/>
        </p:spPr>
        <p:txBody>
          <a:bodyPr wrap="square" lIns="111872" tIns="55937" rIns="111872" bIns="55937" rtlCol="0">
            <a:spAutoFit/>
          </a:bodyPr>
          <a:lstStyle/>
          <a:p>
            <a:pPr algn="ctr"/>
            <a:r>
              <a:rPr lang="en-US" altLang="zh-CN" sz="1228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45%</a:t>
            </a:r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2" name="PA_圆角矩形 6">
            <a:extLst>
              <a:ext uri="{FF2B5EF4-FFF2-40B4-BE49-F238E27FC236}">
                <a16:creationId xmlns:a16="http://schemas.microsoft.com/office/drawing/2014/main" id="{9BA37DFD-FF02-402C-80D8-17254E30AFF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8929741" y="2099739"/>
            <a:ext cx="329401" cy="27175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3" name="PA_只为设计_椭圆 16">
            <a:extLst>
              <a:ext uri="{FF2B5EF4-FFF2-40B4-BE49-F238E27FC236}">
                <a16:creationId xmlns:a16="http://schemas.microsoft.com/office/drawing/2014/main" id="{AFC1D4F5-3A1C-4503-887E-799ECEF3878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815503" y="2890301"/>
            <a:ext cx="559981" cy="559981"/>
          </a:xfrm>
          <a:prstGeom prst="ellipse">
            <a:avLst/>
          </a:prstGeom>
          <a:solidFill>
            <a:schemeClr val="bg1"/>
          </a:solidFill>
          <a:ln w="127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4" name="PA_文本框 41">
            <a:extLst>
              <a:ext uri="{FF2B5EF4-FFF2-40B4-BE49-F238E27FC236}">
                <a16:creationId xmlns:a16="http://schemas.microsoft.com/office/drawing/2014/main" id="{6F4D22EE-E8C4-4212-8CD5-D7D0C78174DB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8828708" y="3001344"/>
            <a:ext cx="533576" cy="490890"/>
          </a:xfrm>
          <a:prstGeom prst="rect">
            <a:avLst/>
          </a:prstGeom>
          <a:noFill/>
        </p:spPr>
        <p:txBody>
          <a:bodyPr wrap="square" lIns="111872" tIns="55937" rIns="111872" bIns="55937" rtlCol="0">
            <a:spAutoFit/>
          </a:bodyPr>
          <a:lstStyle/>
          <a:p>
            <a:pPr algn="ctr"/>
            <a:r>
              <a:rPr lang="en-US" altLang="zh-CN" sz="1228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68%</a:t>
            </a:r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5" name="PA_圆角矩形 6">
            <a:extLst>
              <a:ext uri="{FF2B5EF4-FFF2-40B4-BE49-F238E27FC236}">
                <a16:creationId xmlns:a16="http://schemas.microsoft.com/office/drawing/2014/main" id="{9642CA9B-1D71-42AD-9841-4B47A64356A9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9902527" y="2099739"/>
            <a:ext cx="329401" cy="271755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6" name="PA_只为设计_椭圆 16">
            <a:extLst>
              <a:ext uri="{FF2B5EF4-FFF2-40B4-BE49-F238E27FC236}">
                <a16:creationId xmlns:a16="http://schemas.microsoft.com/office/drawing/2014/main" id="{B77D7F47-A6CB-4875-82EC-F4CBDC1FFC0A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9788290" y="2346790"/>
            <a:ext cx="559981" cy="559981"/>
          </a:xfrm>
          <a:prstGeom prst="ellipse">
            <a:avLst/>
          </a:prstGeom>
          <a:solidFill>
            <a:schemeClr val="bg1"/>
          </a:solidFill>
          <a:ln w="12700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1872" tIns="55937" rIns="111872" bIns="55937" rtlCol="0" anchor="ctr"/>
          <a:lstStyle/>
          <a:p>
            <a:pPr algn="ctr"/>
            <a:endParaRPr lang="zh-CN" altLang="en-US" sz="1228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7" name="PA_文本框 41">
            <a:extLst>
              <a:ext uri="{FF2B5EF4-FFF2-40B4-BE49-F238E27FC236}">
                <a16:creationId xmlns:a16="http://schemas.microsoft.com/office/drawing/2014/main" id="{BF43A290-F1F3-4AA1-BA87-A46E375C03EA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9801494" y="2457832"/>
            <a:ext cx="533576" cy="490890"/>
          </a:xfrm>
          <a:prstGeom prst="rect">
            <a:avLst/>
          </a:prstGeom>
          <a:noFill/>
        </p:spPr>
        <p:txBody>
          <a:bodyPr wrap="square" lIns="111872" tIns="55937" rIns="111872" bIns="55937" rtlCol="0">
            <a:spAutoFit/>
          </a:bodyPr>
          <a:lstStyle/>
          <a:p>
            <a:pPr algn="ctr"/>
            <a:r>
              <a:rPr lang="en-US" altLang="zh-CN" sz="1228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egoe UI" panose="020B0502040204020203" pitchFamily="34" charset="0"/>
              </a:rPr>
              <a:t>82%</a:t>
            </a:r>
            <a:endParaRPr lang="zh-CN" altLang="en-US" sz="1228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sp>
        <p:nvSpPr>
          <p:cNvPr id="18" name="Shape 2485">
            <a:extLst>
              <a:ext uri="{FF2B5EF4-FFF2-40B4-BE49-F238E27FC236}">
                <a16:creationId xmlns:a16="http://schemas.microsoft.com/office/drawing/2014/main" id="{B04225A5-2F6A-4853-BC06-EFACD3DA8F7F}"/>
              </a:ext>
            </a:extLst>
          </p:cNvPr>
          <p:cNvSpPr/>
          <p:nvPr/>
        </p:nvSpPr>
        <p:spPr>
          <a:xfrm>
            <a:off x="9963887" y="4985415"/>
            <a:ext cx="268041" cy="243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382" y="10800"/>
                </a:moveTo>
                <a:cubicBezTo>
                  <a:pt x="6653" y="10800"/>
                  <a:pt x="6873" y="10559"/>
                  <a:pt x="6873" y="10260"/>
                </a:cubicBezTo>
                <a:cubicBezTo>
                  <a:pt x="6873" y="9962"/>
                  <a:pt x="6653" y="9720"/>
                  <a:pt x="6382" y="9720"/>
                </a:cubicBezTo>
                <a:cubicBezTo>
                  <a:pt x="6110" y="9720"/>
                  <a:pt x="5891" y="9962"/>
                  <a:pt x="5891" y="10260"/>
                </a:cubicBezTo>
                <a:cubicBezTo>
                  <a:pt x="5891" y="10559"/>
                  <a:pt x="6110" y="10800"/>
                  <a:pt x="6382" y="10800"/>
                </a:cubicBezTo>
                <a:moveTo>
                  <a:pt x="3436" y="10800"/>
                </a:moveTo>
                <a:cubicBezTo>
                  <a:pt x="3708" y="10800"/>
                  <a:pt x="3927" y="11042"/>
                  <a:pt x="3927" y="11340"/>
                </a:cubicBezTo>
                <a:cubicBezTo>
                  <a:pt x="3927" y="11639"/>
                  <a:pt x="3708" y="11880"/>
                  <a:pt x="3436" y="11880"/>
                </a:cubicBezTo>
                <a:cubicBezTo>
                  <a:pt x="3165" y="11880"/>
                  <a:pt x="2945" y="11639"/>
                  <a:pt x="2945" y="11340"/>
                </a:cubicBezTo>
                <a:cubicBezTo>
                  <a:pt x="2945" y="11042"/>
                  <a:pt x="3165" y="10800"/>
                  <a:pt x="3436" y="10800"/>
                </a:cubicBezTo>
                <a:moveTo>
                  <a:pt x="3436" y="12960"/>
                </a:moveTo>
                <a:cubicBezTo>
                  <a:pt x="4249" y="12960"/>
                  <a:pt x="4909" y="12235"/>
                  <a:pt x="4909" y="11340"/>
                </a:cubicBezTo>
                <a:cubicBezTo>
                  <a:pt x="4909" y="10446"/>
                  <a:pt x="4249" y="9720"/>
                  <a:pt x="3436" y="9720"/>
                </a:cubicBezTo>
                <a:cubicBezTo>
                  <a:pt x="2623" y="9720"/>
                  <a:pt x="1964" y="10446"/>
                  <a:pt x="1964" y="11340"/>
                </a:cubicBezTo>
                <a:cubicBezTo>
                  <a:pt x="1964" y="12235"/>
                  <a:pt x="2623" y="12960"/>
                  <a:pt x="3436" y="12960"/>
                </a:cubicBezTo>
                <a:moveTo>
                  <a:pt x="14236" y="18360"/>
                </a:moveTo>
                <a:lnTo>
                  <a:pt x="2455" y="18360"/>
                </a:lnTo>
                <a:cubicBezTo>
                  <a:pt x="2183" y="18360"/>
                  <a:pt x="1964" y="18602"/>
                  <a:pt x="1964" y="18900"/>
                </a:cubicBezTo>
                <a:cubicBezTo>
                  <a:pt x="1964" y="19199"/>
                  <a:pt x="2183" y="19440"/>
                  <a:pt x="2455" y="19440"/>
                </a:cubicBezTo>
                <a:lnTo>
                  <a:pt x="14236" y="19440"/>
                </a:lnTo>
                <a:cubicBezTo>
                  <a:pt x="14508" y="19440"/>
                  <a:pt x="14727" y="19199"/>
                  <a:pt x="14727" y="18900"/>
                </a:cubicBezTo>
                <a:cubicBezTo>
                  <a:pt x="14727" y="18602"/>
                  <a:pt x="14508" y="18360"/>
                  <a:pt x="14236" y="18360"/>
                </a:cubicBezTo>
                <a:moveTo>
                  <a:pt x="20618" y="18105"/>
                </a:moveTo>
                <a:lnTo>
                  <a:pt x="16691" y="16377"/>
                </a:lnTo>
                <a:lnTo>
                  <a:pt x="16691" y="12784"/>
                </a:lnTo>
                <a:lnTo>
                  <a:pt x="20618" y="11056"/>
                </a:lnTo>
                <a:cubicBezTo>
                  <a:pt x="20618" y="11056"/>
                  <a:pt x="20618" y="18105"/>
                  <a:pt x="20618" y="18105"/>
                </a:cubicBezTo>
                <a:close/>
                <a:moveTo>
                  <a:pt x="15709" y="19440"/>
                </a:moveTo>
                <a:cubicBezTo>
                  <a:pt x="15709" y="20037"/>
                  <a:pt x="15269" y="20520"/>
                  <a:pt x="14727" y="20520"/>
                </a:cubicBezTo>
                <a:lnTo>
                  <a:pt x="1964" y="20520"/>
                </a:lnTo>
                <a:cubicBezTo>
                  <a:pt x="1422" y="20520"/>
                  <a:pt x="982" y="20037"/>
                  <a:pt x="982" y="19440"/>
                </a:cubicBezTo>
                <a:lnTo>
                  <a:pt x="982" y="9720"/>
                </a:lnTo>
                <a:cubicBezTo>
                  <a:pt x="982" y="9124"/>
                  <a:pt x="1422" y="8640"/>
                  <a:pt x="1964" y="8640"/>
                </a:cubicBezTo>
                <a:lnTo>
                  <a:pt x="14727" y="8640"/>
                </a:lnTo>
                <a:cubicBezTo>
                  <a:pt x="15269" y="8640"/>
                  <a:pt x="15709" y="9124"/>
                  <a:pt x="15709" y="9720"/>
                </a:cubicBezTo>
                <a:cubicBezTo>
                  <a:pt x="15709" y="9720"/>
                  <a:pt x="15709" y="19440"/>
                  <a:pt x="15709" y="19440"/>
                </a:cubicBezTo>
                <a:close/>
                <a:moveTo>
                  <a:pt x="1964" y="4320"/>
                </a:moveTo>
                <a:cubicBezTo>
                  <a:pt x="1964" y="2531"/>
                  <a:pt x="3282" y="1080"/>
                  <a:pt x="4909" y="1080"/>
                </a:cubicBezTo>
                <a:cubicBezTo>
                  <a:pt x="6536" y="1080"/>
                  <a:pt x="7855" y="2531"/>
                  <a:pt x="7855" y="4320"/>
                </a:cubicBezTo>
                <a:cubicBezTo>
                  <a:pt x="7855" y="6110"/>
                  <a:pt x="6536" y="7560"/>
                  <a:pt x="4909" y="7560"/>
                </a:cubicBezTo>
                <a:cubicBezTo>
                  <a:pt x="3282" y="7560"/>
                  <a:pt x="1964" y="6110"/>
                  <a:pt x="1964" y="4320"/>
                </a:cubicBezTo>
                <a:moveTo>
                  <a:pt x="9190" y="7560"/>
                </a:moveTo>
                <a:lnTo>
                  <a:pt x="7501" y="7560"/>
                </a:lnTo>
                <a:cubicBezTo>
                  <a:pt x="7839" y="7233"/>
                  <a:pt x="8122" y="6840"/>
                  <a:pt x="8342" y="6404"/>
                </a:cubicBezTo>
                <a:cubicBezTo>
                  <a:pt x="8562" y="6842"/>
                  <a:pt x="8851" y="7232"/>
                  <a:pt x="9190" y="7560"/>
                </a:cubicBezTo>
                <a:moveTo>
                  <a:pt x="11782" y="1080"/>
                </a:moveTo>
                <a:cubicBezTo>
                  <a:pt x="13409" y="1080"/>
                  <a:pt x="14727" y="2531"/>
                  <a:pt x="14727" y="4320"/>
                </a:cubicBezTo>
                <a:cubicBezTo>
                  <a:pt x="14727" y="6110"/>
                  <a:pt x="13409" y="7560"/>
                  <a:pt x="11782" y="7560"/>
                </a:cubicBezTo>
                <a:cubicBezTo>
                  <a:pt x="10155" y="7560"/>
                  <a:pt x="8836" y="6110"/>
                  <a:pt x="8836" y="4320"/>
                </a:cubicBezTo>
                <a:cubicBezTo>
                  <a:pt x="8836" y="2531"/>
                  <a:pt x="10155" y="1080"/>
                  <a:pt x="11782" y="1080"/>
                </a:cubicBezTo>
                <a:moveTo>
                  <a:pt x="21109" y="9720"/>
                </a:moveTo>
                <a:cubicBezTo>
                  <a:pt x="21030" y="9720"/>
                  <a:pt x="20958" y="9745"/>
                  <a:pt x="20892" y="9782"/>
                </a:cubicBezTo>
                <a:lnTo>
                  <a:pt x="20890" y="9777"/>
                </a:lnTo>
                <a:lnTo>
                  <a:pt x="16691" y="11625"/>
                </a:lnTo>
                <a:lnTo>
                  <a:pt x="16691" y="9720"/>
                </a:lnTo>
                <a:cubicBezTo>
                  <a:pt x="16691" y="8527"/>
                  <a:pt x="15812" y="7560"/>
                  <a:pt x="14727" y="7560"/>
                </a:cubicBezTo>
                <a:lnTo>
                  <a:pt x="14373" y="7560"/>
                </a:lnTo>
                <a:cubicBezTo>
                  <a:pt x="15191" y="6768"/>
                  <a:pt x="15709" y="5612"/>
                  <a:pt x="15709" y="4320"/>
                </a:cubicBezTo>
                <a:cubicBezTo>
                  <a:pt x="15709" y="1934"/>
                  <a:pt x="13951" y="0"/>
                  <a:pt x="11782" y="0"/>
                </a:cubicBezTo>
                <a:cubicBezTo>
                  <a:pt x="10302" y="0"/>
                  <a:pt x="9015" y="901"/>
                  <a:pt x="8345" y="2231"/>
                </a:cubicBezTo>
                <a:cubicBezTo>
                  <a:pt x="7676" y="901"/>
                  <a:pt x="6389" y="0"/>
                  <a:pt x="4909" y="0"/>
                </a:cubicBezTo>
                <a:cubicBezTo>
                  <a:pt x="2740" y="0"/>
                  <a:pt x="982" y="1934"/>
                  <a:pt x="982" y="4320"/>
                </a:cubicBezTo>
                <a:cubicBezTo>
                  <a:pt x="982" y="5612"/>
                  <a:pt x="1501" y="6768"/>
                  <a:pt x="2317" y="7560"/>
                </a:cubicBezTo>
                <a:lnTo>
                  <a:pt x="1964" y="7560"/>
                </a:lnTo>
                <a:cubicBezTo>
                  <a:pt x="879" y="7560"/>
                  <a:pt x="0" y="8527"/>
                  <a:pt x="0" y="9720"/>
                </a:cubicBezTo>
                <a:lnTo>
                  <a:pt x="0" y="19440"/>
                </a:lnTo>
                <a:cubicBezTo>
                  <a:pt x="0" y="20633"/>
                  <a:pt x="879" y="21600"/>
                  <a:pt x="1964" y="21600"/>
                </a:cubicBezTo>
                <a:lnTo>
                  <a:pt x="14727" y="21600"/>
                </a:lnTo>
                <a:cubicBezTo>
                  <a:pt x="15812" y="21600"/>
                  <a:pt x="16691" y="20633"/>
                  <a:pt x="16691" y="19440"/>
                </a:cubicBezTo>
                <a:lnTo>
                  <a:pt x="16691" y="17536"/>
                </a:lnTo>
                <a:lnTo>
                  <a:pt x="20890" y="19383"/>
                </a:lnTo>
                <a:lnTo>
                  <a:pt x="20891" y="19379"/>
                </a:lnTo>
                <a:cubicBezTo>
                  <a:pt x="20958" y="19415"/>
                  <a:pt x="21030" y="19440"/>
                  <a:pt x="21109" y="19440"/>
                </a:cubicBezTo>
                <a:cubicBezTo>
                  <a:pt x="21380" y="19440"/>
                  <a:pt x="21600" y="19199"/>
                  <a:pt x="21600" y="18900"/>
                </a:cubicBezTo>
                <a:lnTo>
                  <a:pt x="21600" y="10260"/>
                </a:lnTo>
                <a:cubicBezTo>
                  <a:pt x="21600" y="9962"/>
                  <a:pt x="21380" y="9720"/>
                  <a:pt x="21109" y="9720"/>
                </a:cubicBezTo>
                <a:moveTo>
                  <a:pt x="11782" y="5400"/>
                </a:moveTo>
                <a:cubicBezTo>
                  <a:pt x="12324" y="5400"/>
                  <a:pt x="12764" y="4916"/>
                  <a:pt x="12764" y="4320"/>
                </a:cubicBezTo>
                <a:cubicBezTo>
                  <a:pt x="12764" y="3724"/>
                  <a:pt x="12324" y="3240"/>
                  <a:pt x="11782" y="3240"/>
                </a:cubicBezTo>
                <a:cubicBezTo>
                  <a:pt x="11240" y="3240"/>
                  <a:pt x="10800" y="3724"/>
                  <a:pt x="10800" y="4320"/>
                </a:cubicBezTo>
                <a:cubicBezTo>
                  <a:pt x="10800" y="4916"/>
                  <a:pt x="11240" y="5400"/>
                  <a:pt x="11782" y="5400"/>
                </a:cubicBezTo>
                <a:moveTo>
                  <a:pt x="4909" y="5400"/>
                </a:moveTo>
                <a:cubicBezTo>
                  <a:pt x="5451" y="5400"/>
                  <a:pt x="5891" y="4916"/>
                  <a:pt x="5891" y="4320"/>
                </a:cubicBezTo>
                <a:cubicBezTo>
                  <a:pt x="5891" y="3724"/>
                  <a:pt x="5451" y="3240"/>
                  <a:pt x="4909" y="3240"/>
                </a:cubicBezTo>
                <a:cubicBezTo>
                  <a:pt x="4367" y="3240"/>
                  <a:pt x="3927" y="3724"/>
                  <a:pt x="3927" y="4320"/>
                </a:cubicBezTo>
                <a:cubicBezTo>
                  <a:pt x="3927" y="4916"/>
                  <a:pt x="4367" y="5400"/>
                  <a:pt x="4909" y="5400"/>
                </a:cubicBezTo>
              </a:path>
            </a:pathLst>
          </a:custGeom>
          <a:solidFill>
            <a:srgbClr val="323B43"/>
          </a:solidFill>
          <a:ln w="12700">
            <a:miter lim="400000"/>
          </a:ln>
        </p:spPr>
        <p:txBody>
          <a:bodyPr lIns="17980" tIns="17980" rIns="17980" bIns="17980" anchor="ctr"/>
          <a:lstStyle/>
          <a:p>
            <a:pPr algn="ctr" defTabSz="215767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228" kern="0">
              <a:solidFill>
                <a:schemeClr val="bg2">
                  <a:lumMod val="2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Gill Sans"/>
            </a:endParaRPr>
          </a:p>
        </p:txBody>
      </p:sp>
      <p:sp>
        <p:nvSpPr>
          <p:cNvPr id="19" name="Shape 2498">
            <a:extLst>
              <a:ext uri="{FF2B5EF4-FFF2-40B4-BE49-F238E27FC236}">
                <a16:creationId xmlns:a16="http://schemas.microsoft.com/office/drawing/2014/main" id="{960C794A-494E-49B1-8CE9-910BF0DBD232}"/>
              </a:ext>
            </a:extLst>
          </p:cNvPr>
          <p:cNvSpPr/>
          <p:nvPr/>
        </p:nvSpPr>
        <p:spPr>
          <a:xfrm>
            <a:off x="7132336" y="4997599"/>
            <a:ext cx="268041" cy="2192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4400"/>
                </a:moveTo>
                <a:lnTo>
                  <a:pt x="16349" y="14400"/>
                </a:lnTo>
                <a:cubicBezTo>
                  <a:pt x="16227" y="14820"/>
                  <a:pt x="16076" y="15221"/>
                  <a:pt x="15897" y="15600"/>
                </a:cubicBezTo>
                <a:lnTo>
                  <a:pt x="20618" y="15600"/>
                </a:lnTo>
                <a:lnTo>
                  <a:pt x="20618" y="19200"/>
                </a:lnTo>
                <a:cubicBezTo>
                  <a:pt x="20618" y="19862"/>
                  <a:pt x="20178" y="20400"/>
                  <a:pt x="19636" y="20400"/>
                </a:cubicBezTo>
                <a:lnTo>
                  <a:pt x="1964" y="20400"/>
                </a:lnTo>
                <a:cubicBezTo>
                  <a:pt x="1422" y="20400"/>
                  <a:pt x="982" y="19862"/>
                  <a:pt x="982" y="19200"/>
                </a:cubicBezTo>
                <a:lnTo>
                  <a:pt x="982" y="15600"/>
                </a:lnTo>
                <a:lnTo>
                  <a:pt x="5704" y="15600"/>
                </a:lnTo>
                <a:cubicBezTo>
                  <a:pt x="5524" y="15221"/>
                  <a:pt x="5373" y="14820"/>
                  <a:pt x="5251" y="14400"/>
                </a:cubicBezTo>
                <a:lnTo>
                  <a:pt x="982" y="14400"/>
                </a:lnTo>
                <a:lnTo>
                  <a:pt x="982" y="4800"/>
                </a:lnTo>
                <a:cubicBezTo>
                  <a:pt x="982" y="4138"/>
                  <a:pt x="1422" y="3600"/>
                  <a:pt x="1964" y="3600"/>
                </a:cubicBezTo>
                <a:lnTo>
                  <a:pt x="3927" y="3600"/>
                </a:lnTo>
                <a:cubicBezTo>
                  <a:pt x="5891" y="3600"/>
                  <a:pt x="5891" y="1200"/>
                  <a:pt x="7364" y="1200"/>
                </a:cubicBezTo>
                <a:lnTo>
                  <a:pt x="10800" y="1200"/>
                </a:lnTo>
                <a:lnTo>
                  <a:pt x="14236" y="1200"/>
                </a:lnTo>
                <a:cubicBezTo>
                  <a:pt x="15709" y="1200"/>
                  <a:pt x="15709" y="3600"/>
                  <a:pt x="17673" y="3600"/>
                </a:cubicBezTo>
                <a:lnTo>
                  <a:pt x="19636" y="3600"/>
                </a:lnTo>
                <a:cubicBezTo>
                  <a:pt x="20178" y="3600"/>
                  <a:pt x="20618" y="4138"/>
                  <a:pt x="20618" y="4800"/>
                </a:cubicBezTo>
                <a:cubicBezTo>
                  <a:pt x="20618" y="4800"/>
                  <a:pt x="20618" y="14400"/>
                  <a:pt x="20618" y="14400"/>
                </a:cubicBezTo>
                <a:close/>
                <a:moveTo>
                  <a:pt x="19636" y="2400"/>
                </a:moveTo>
                <a:lnTo>
                  <a:pt x="17673" y="2400"/>
                </a:lnTo>
                <a:cubicBezTo>
                  <a:pt x="16200" y="2400"/>
                  <a:pt x="16200" y="0"/>
                  <a:pt x="14236" y="0"/>
                </a:cubicBezTo>
                <a:lnTo>
                  <a:pt x="10800" y="0"/>
                </a:lnTo>
                <a:lnTo>
                  <a:pt x="7364" y="0"/>
                </a:lnTo>
                <a:cubicBezTo>
                  <a:pt x="5400" y="0"/>
                  <a:pt x="5400" y="2400"/>
                  <a:pt x="3927" y="2400"/>
                </a:cubicBezTo>
                <a:lnTo>
                  <a:pt x="1964" y="2400"/>
                </a:lnTo>
                <a:cubicBezTo>
                  <a:pt x="879" y="2400"/>
                  <a:pt x="0" y="3475"/>
                  <a:pt x="0" y="4800"/>
                </a:cubicBezTo>
                <a:lnTo>
                  <a:pt x="0" y="19200"/>
                </a:lnTo>
                <a:cubicBezTo>
                  <a:pt x="0" y="20525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lnTo>
                  <a:pt x="21600" y="4800"/>
                </a:lnTo>
                <a:cubicBezTo>
                  <a:pt x="21600" y="3475"/>
                  <a:pt x="20721" y="2400"/>
                  <a:pt x="19636" y="2400"/>
                </a:cubicBezTo>
                <a:moveTo>
                  <a:pt x="18164" y="7200"/>
                </a:moveTo>
                <a:cubicBezTo>
                  <a:pt x="17892" y="7200"/>
                  <a:pt x="17673" y="6932"/>
                  <a:pt x="17673" y="6600"/>
                </a:cubicBezTo>
                <a:cubicBezTo>
                  <a:pt x="17673" y="6269"/>
                  <a:pt x="17892" y="6000"/>
                  <a:pt x="18164" y="6000"/>
                </a:cubicBezTo>
                <a:cubicBezTo>
                  <a:pt x="18435" y="6000"/>
                  <a:pt x="18655" y="6269"/>
                  <a:pt x="18655" y="6600"/>
                </a:cubicBezTo>
                <a:cubicBezTo>
                  <a:pt x="18655" y="6932"/>
                  <a:pt x="18435" y="7200"/>
                  <a:pt x="18164" y="7200"/>
                </a:cubicBezTo>
                <a:moveTo>
                  <a:pt x="18164" y="4800"/>
                </a:moveTo>
                <a:cubicBezTo>
                  <a:pt x="17351" y="4800"/>
                  <a:pt x="16691" y="5607"/>
                  <a:pt x="16691" y="6600"/>
                </a:cubicBezTo>
                <a:cubicBezTo>
                  <a:pt x="16691" y="7594"/>
                  <a:pt x="17351" y="8400"/>
                  <a:pt x="18164" y="8400"/>
                </a:cubicBezTo>
                <a:cubicBezTo>
                  <a:pt x="18977" y="8400"/>
                  <a:pt x="19636" y="7594"/>
                  <a:pt x="19636" y="6600"/>
                </a:cubicBezTo>
                <a:cubicBezTo>
                  <a:pt x="19636" y="5607"/>
                  <a:pt x="18977" y="4800"/>
                  <a:pt x="18164" y="4800"/>
                </a:cubicBezTo>
                <a:moveTo>
                  <a:pt x="18164" y="9600"/>
                </a:moveTo>
                <a:cubicBezTo>
                  <a:pt x="17892" y="9600"/>
                  <a:pt x="17673" y="9869"/>
                  <a:pt x="17673" y="10200"/>
                </a:cubicBezTo>
                <a:cubicBezTo>
                  <a:pt x="17673" y="10532"/>
                  <a:pt x="17892" y="10800"/>
                  <a:pt x="18164" y="10800"/>
                </a:cubicBezTo>
                <a:cubicBezTo>
                  <a:pt x="18435" y="10800"/>
                  <a:pt x="18655" y="10532"/>
                  <a:pt x="18655" y="10200"/>
                </a:cubicBezTo>
                <a:cubicBezTo>
                  <a:pt x="18655" y="9869"/>
                  <a:pt x="18435" y="9600"/>
                  <a:pt x="18164" y="9600"/>
                </a:cubicBezTo>
                <a:moveTo>
                  <a:pt x="10800" y="16800"/>
                </a:moveTo>
                <a:cubicBezTo>
                  <a:pt x="8631" y="16800"/>
                  <a:pt x="6873" y="14651"/>
                  <a:pt x="6873" y="12000"/>
                </a:cubicBezTo>
                <a:cubicBezTo>
                  <a:pt x="6873" y="9349"/>
                  <a:pt x="8631" y="7200"/>
                  <a:pt x="10800" y="7200"/>
                </a:cubicBezTo>
                <a:cubicBezTo>
                  <a:pt x="12969" y="7200"/>
                  <a:pt x="14727" y="9349"/>
                  <a:pt x="14727" y="12000"/>
                </a:cubicBezTo>
                <a:cubicBezTo>
                  <a:pt x="14727" y="14651"/>
                  <a:pt x="12969" y="16800"/>
                  <a:pt x="10800" y="16800"/>
                </a:cubicBezTo>
                <a:moveTo>
                  <a:pt x="10800" y="6000"/>
                </a:moveTo>
                <a:cubicBezTo>
                  <a:pt x="8088" y="6000"/>
                  <a:pt x="5891" y="8687"/>
                  <a:pt x="5891" y="12000"/>
                </a:cubicBezTo>
                <a:cubicBezTo>
                  <a:pt x="5891" y="15314"/>
                  <a:pt x="8088" y="18000"/>
                  <a:pt x="10800" y="18000"/>
                </a:cubicBezTo>
                <a:cubicBezTo>
                  <a:pt x="13512" y="18000"/>
                  <a:pt x="15709" y="15314"/>
                  <a:pt x="15709" y="12000"/>
                </a:cubicBezTo>
                <a:cubicBezTo>
                  <a:pt x="15709" y="8687"/>
                  <a:pt x="13512" y="6000"/>
                  <a:pt x="10800" y="6000"/>
                </a:cubicBezTo>
                <a:moveTo>
                  <a:pt x="10800" y="14400"/>
                </a:moveTo>
                <a:cubicBezTo>
                  <a:pt x="9716" y="14400"/>
                  <a:pt x="8836" y="13325"/>
                  <a:pt x="8836" y="12000"/>
                </a:cubicBezTo>
                <a:cubicBezTo>
                  <a:pt x="8836" y="10675"/>
                  <a:pt x="9716" y="9600"/>
                  <a:pt x="10800" y="9600"/>
                </a:cubicBezTo>
                <a:cubicBezTo>
                  <a:pt x="11884" y="9600"/>
                  <a:pt x="12764" y="10675"/>
                  <a:pt x="12764" y="12000"/>
                </a:cubicBezTo>
                <a:cubicBezTo>
                  <a:pt x="12764" y="13325"/>
                  <a:pt x="11884" y="14400"/>
                  <a:pt x="10800" y="14400"/>
                </a:cubicBezTo>
                <a:moveTo>
                  <a:pt x="10800" y="8400"/>
                </a:moveTo>
                <a:cubicBezTo>
                  <a:pt x="9173" y="8400"/>
                  <a:pt x="7855" y="10012"/>
                  <a:pt x="7855" y="12000"/>
                </a:cubicBezTo>
                <a:cubicBezTo>
                  <a:pt x="7855" y="13988"/>
                  <a:pt x="9173" y="15600"/>
                  <a:pt x="10800" y="15600"/>
                </a:cubicBezTo>
                <a:cubicBezTo>
                  <a:pt x="12426" y="15600"/>
                  <a:pt x="13745" y="13988"/>
                  <a:pt x="13745" y="12000"/>
                </a:cubicBezTo>
                <a:cubicBezTo>
                  <a:pt x="13745" y="10012"/>
                  <a:pt x="12426" y="8400"/>
                  <a:pt x="10800" y="8400"/>
                </a:cubicBezTo>
                <a:moveTo>
                  <a:pt x="8345" y="3600"/>
                </a:moveTo>
                <a:lnTo>
                  <a:pt x="13255" y="3600"/>
                </a:lnTo>
                <a:cubicBezTo>
                  <a:pt x="13526" y="3600"/>
                  <a:pt x="13745" y="3332"/>
                  <a:pt x="13745" y="3000"/>
                </a:cubicBezTo>
                <a:cubicBezTo>
                  <a:pt x="13745" y="2669"/>
                  <a:pt x="13526" y="2400"/>
                  <a:pt x="13255" y="2400"/>
                </a:cubicBezTo>
                <a:lnTo>
                  <a:pt x="8345" y="2400"/>
                </a:lnTo>
                <a:cubicBezTo>
                  <a:pt x="8074" y="2400"/>
                  <a:pt x="7855" y="2669"/>
                  <a:pt x="7855" y="3000"/>
                </a:cubicBezTo>
                <a:cubicBezTo>
                  <a:pt x="7855" y="3332"/>
                  <a:pt x="8074" y="3600"/>
                  <a:pt x="8345" y="3600"/>
                </a:cubicBezTo>
              </a:path>
            </a:pathLst>
          </a:custGeom>
          <a:solidFill>
            <a:srgbClr val="323B43"/>
          </a:solidFill>
          <a:ln w="12700">
            <a:miter lim="400000"/>
          </a:ln>
        </p:spPr>
        <p:txBody>
          <a:bodyPr lIns="17980" tIns="17980" rIns="17980" bIns="17980" anchor="ctr"/>
          <a:lstStyle/>
          <a:p>
            <a:pPr algn="ctr" defTabSz="215767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228" kern="0">
              <a:solidFill>
                <a:schemeClr val="bg2">
                  <a:lumMod val="2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Gill Sans"/>
            </a:endParaRPr>
          </a:p>
        </p:txBody>
      </p:sp>
      <p:sp>
        <p:nvSpPr>
          <p:cNvPr id="20" name="Shape 2532">
            <a:extLst>
              <a:ext uri="{FF2B5EF4-FFF2-40B4-BE49-F238E27FC236}">
                <a16:creationId xmlns:a16="http://schemas.microsoft.com/office/drawing/2014/main" id="{5EE35FA2-6FD3-45FC-B808-D977CB9B7057}"/>
              </a:ext>
            </a:extLst>
          </p:cNvPr>
          <p:cNvSpPr/>
          <p:nvPr/>
        </p:nvSpPr>
        <p:spPr>
          <a:xfrm>
            <a:off x="7987634" y="4992387"/>
            <a:ext cx="268041" cy="268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55" y="11291"/>
                </a:moveTo>
                <a:lnTo>
                  <a:pt x="18655" y="7364"/>
                </a:lnTo>
                <a:cubicBezTo>
                  <a:pt x="19739" y="7364"/>
                  <a:pt x="20618" y="8243"/>
                  <a:pt x="20618" y="9327"/>
                </a:cubicBezTo>
                <a:cubicBezTo>
                  <a:pt x="20618" y="10412"/>
                  <a:pt x="19739" y="11291"/>
                  <a:pt x="18655" y="11291"/>
                </a:cubicBezTo>
                <a:moveTo>
                  <a:pt x="17673" y="17182"/>
                </a:moveTo>
                <a:cubicBezTo>
                  <a:pt x="17673" y="17453"/>
                  <a:pt x="17453" y="17673"/>
                  <a:pt x="17182" y="17673"/>
                </a:cubicBezTo>
                <a:cubicBezTo>
                  <a:pt x="16911" y="17673"/>
                  <a:pt x="16691" y="17453"/>
                  <a:pt x="16691" y="17182"/>
                </a:cubicBezTo>
                <a:lnTo>
                  <a:pt x="16691" y="1473"/>
                </a:lnTo>
                <a:cubicBezTo>
                  <a:pt x="16691" y="1202"/>
                  <a:pt x="16911" y="982"/>
                  <a:pt x="17182" y="982"/>
                </a:cubicBezTo>
                <a:cubicBezTo>
                  <a:pt x="17453" y="982"/>
                  <a:pt x="17673" y="1202"/>
                  <a:pt x="17673" y="1473"/>
                </a:cubicBezTo>
                <a:cubicBezTo>
                  <a:pt x="17673" y="1473"/>
                  <a:pt x="17673" y="17182"/>
                  <a:pt x="17673" y="17182"/>
                </a:cubicBezTo>
                <a:close/>
                <a:moveTo>
                  <a:pt x="15709" y="15780"/>
                </a:moveTo>
                <a:lnTo>
                  <a:pt x="8836" y="13718"/>
                </a:lnTo>
                <a:lnTo>
                  <a:pt x="8836" y="4937"/>
                </a:lnTo>
                <a:lnTo>
                  <a:pt x="15709" y="2875"/>
                </a:lnTo>
                <a:cubicBezTo>
                  <a:pt x="15709" y="2875"/>
                  <a:pt x="15709" y="15780"/>
                  <a:pt x="15709" y="15780"/>
                </a:cubicBezTo>
                <a:close/>
                <a:moveTo>
                  <a:pt x="9479" y="19636"/>
                </a:moveTo>
                <a:lnTo>
                  <a:pt x="9697" y="20618"/>
                </a:lnTo>
                <a:lnTo>
                  <a:pt x="6775" y="20618"/>
                </a:lnTo>
                <a:lnTo>
                  <a:pt x="6558" y="19636"/>
                </a:lnTo>
                <a:cubicBezTo>
                  <a:pt x="6558" y="19636"/>
                  <a:pt x="9479" y="19636"/>
                  <a:pt x="9479" y="19636"/>
                </a:cubicBezTo>
                <a:close/>
                <a:moveTo>
                  <a:pt x="6339" y="18655"/>
                </a:moveTo>
                <a:lnTo>
                  <a:pt x="5356" y="14232"/>
                </a:lnTo>
                <a:lnTo>
                  <a:pt x="8176" y="14545"/>
                </a:lnTo>
                <a:lnTo>
                  <a:pt x="8360" y="14600"/>
                </a:lnTo>
                <a:lnTo>
                  <a:pt x="9260" y="18655"/>
                </a:lnTo>
                <a:cubicBezTo>
                  <a:pt x="9260" y="18655"/>
                  <a:pt x="6339" y="18655"/>
                  <a:pt x="6339" y="18655"/>
                </a:cubicBezTo>
                <a:close/>
                <a:moveTo>
                  <a:pt x="982" y="12764"/>
                </a:moveTo>
                <a:lnTo>
                  <a:pt x="982" y="10800"/>
                </a:lnTo>
                <a:lnTo>
                  <a:pt x="3436" y="10800"/>
                </a:lnTo>
                <a:cubicBezTo>
                  <a:pt x="3707" y="10800"/>
                  <a:pt x="3927" y="10581"/>
                  <a:pt x="3927" y="10309"/>
                </a:cubicBezTo>
                <a:cubicBezTo>
                  <a:pt x="3927" y="10038"/>
                  <a:pt x="3707" y="9818"/>
                  <a:pt x="3436" y="9818"/>
                </a:cubicBezTo>
                <a:lnTo>
                  <a:pt x="982" y="9818"/>
                </a:lnTo>
                <a:lnTo>
                  <a:pt x="982" y="8836"/>
                </a:lnTo>
                <a:lnTo>
                  <a:pt x="2455" y="8836"/>
                </a:lnTo>
                <a:cubicBezTo>
                  <a:pt x="2725" y="8836"/>
                  <a:pt x="2945" y="8617"/>
                  <a:pt x="2945" y="8345"/>
                </a:cubicBezTo>
                <a:cubicBezTo>
                  <a:pt x="2945" y="8075"/>
                  <a:pt x="2725" y="7855"/>
                  <a:pt x="2455" y="7855"/>
                </a:cubicBezTo>
                <a:lnTo>
                  <a:pt x="982" y="7855"/>
                </a:lnTo>
                <a:lnTo>
                  <a:pt x="982" y="5891"/>
                </a:lnTo>
                <a:lnTo>
                  <a:pt x="7855" y="5128"/>
                </a:lnTo>
                <a:lnTo>
                  <a:pt x="7855" y="13528"/>
                </a:lnTo>
                <a:cubicBezTo>
                  <a:pt x="7855" y="13528"/>
                  <a:pt x="982" y="12764"/>
                  <a:pt x="982" y="12764"/>
                </a:cubicBezTo>
                <a:close/>
                <a:moveTo>
                  <a:pt x="18655" y="6382"/>
                </a:moveTo>
                <a:lnTo>
                  <a:pt x="18655" y="1473"/>
                </a:lnTo>
                <a:cubicBezTo>
                  <a:pt x="18655" y="659"/>
                  <a:pt x="17995" y="0"/>
                  <a:pt x="17182" y="0"/>
                </a:cubicBezTo>
                <a:cubicBezTo>
                  <a:pt x="16368" y="0"/>
                  <a:pt x="15709" y="659"/>
                  <a:pt x="15709" y="1473"/>
                </a:cubicBezTo>
                <a:lnTo>
                  <a:pt x="15709" y="1850"/>
                </a:lnTo>
                <a:lnTo>
                  <a:pt x="8175" y="4110"/>
                </a:lnTo>
                <a:lnTo>
                  <a:pt x="982" y="4909"/>
                </a:lnTo>
                <a:cubicBezTo>
                  <a:pt x="440" y="4909"/>
                  <a:pt x="0" y="5349"/>
                  <a:pt x="0" y="5891"/>
                </a:cubicBezTo>
                <a:lnTo>
                  <a:pt x="0" y="12764"/>
                </a:lnTo>
                <a:cubicBezTo>
                  <a:pt x="0" y="13306"/>
                  <a:pt x="440" y="13745"/>
                  <a:pt x="982" y="13745"/>
                </a:cubicBezTo>
                <a:lnTo>
                  <a:pt x="4325" y="14117"/>
                </a:lnTo>
                <a:lnTo>
                  <a:pt x="5903" y="21216"/>
                </a:lnTo>
                <a:lnTo>
                  <a:pt x="5912" y="21214"/>
                </a:lnTo>
                <a:cubicBezTo>
                  <a:pt x="5961" y="21433"/>
                  <a:pt x="6148" y="21600"/>
                  <a:pt x="6382" y="21600"/>
                </a:cubicBezTo>
                <a:lnTo>
                  <a:pt x="10309" y="21600"/>
                </a:lnTo>
                <a:cubicBezTo>
                  <a:pt x="10580" y="21600"/>
                  <a:pt x="10800" y="21381"/>
                  <a:pt x="10800" y="21109"/>
                </a:cubicBezTo>
                <a:cubicBezTo>
                  <a:pt x="10800" y="21072"/>
                  <a:pt x="10787" y="21039"/>
                  <a:pt x="10779" y="21005"/>
                </a:cubicBezTo>
                <a:lnTo>
                  <a:pt x="10788" y="21003"/>
                </a:lnTo>
                <a:lnTo>
                  <a:pt x="9437" y="14923"/>
                </a:lnTo>
                <a:lnTo>
                  <a:pt x="15709" y="16805"/>
                </a:lnTo>
                <a:lnTo>
                  <a:pt x="15709" y="17182"/>
                </a:lnTo>
                <a:cubicBezTo>
                  <a:pt x="15709" y="17995"/>
                  <a:pt x="16368" y="18655"/>
                  <a:pt x="17182" y="18655"/>
                </a:cubicBezTo>
                <a:cubicBezTo>
                  <a:pt x="17995" y="18655"/>
                  <a:pt x="18655" y="17995"/>
                  <a:pt x="18655" y="17182"/>
                </a:cubicBezTo>
                <a:lnTo>
                  <a:pt x="18655" y="12273"/>
                </a:lnTo>
                <a:cubicBezTo>
                  <a:pt x="20281" y="12273"/>
                  <a:pt x="21600" y="10954"/>
                  <a:pt x="21600" y="9327"/>
                </a:cubicBezTo>
                <a:cubicBezTo>
                  <a:pt x="21600" y="7701"/>
                  <a:pt x="20281" y="6382"/>
                  <a:pt x="18655" y="6382"/>
                </a:cubicBezTo>
              </a:path>
            </a:pathLst>
          </a:custGeom>
          <a:solidFill>
            <a:srgbClr val="323B43"/>
          </a:solidFill>
          <a:ln w="12700">
            <a:miter lim="400000"/>
          </a:ln>
        </p:spPr>
        <p:txBody>
          <a:bodyPr lIns="17980" tIns="17980" rIns="17980" bIns="17980" anchor="ctr"/>
          <a:lstStyle/>
          <a:p>
            <a:pPr algn="ctr" defTabSz="215767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228" kern="0">
              <a:solidFill>
                <a:schemeClr val="bg2">
                  <a:lumMod val="2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Gill Sans"/>
            </a:endParaRPr>
          </a:p>
        </p:txBody>
      </p:sp>
      <p:sp>
        <p:nvSpPr>
          <p:cNvPr id="21" name="Shape 2539">
            <a:extLst>
              <a:ext uri="{FF2B5EF4-FFF2-40B4-BE49-F238E27FC236}">
                <a16:creationId xmlns:a16="http://schemas.microsoft.com/office/drawing/2014/main" id="{C58E2DFF-2B58-4074-BF17-29562A7D4E94}"/>
              </a:ext>
            </a:extLst>
          </p:cNvPr>
          <p:cNvSpPr/>
          <p:nvPr/>
        </p:nvSpPr>
        <p:spPr>
          <a:xfrm>
            <a:off x="8991100" y="4961051"/>
            <a:ext cx="268041" cy="268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323B43"/>
          </a:solidFill>
          <a:ln w="12700">
            <a:miter lim="400000"/>
          </a:ln>
        </p:spPr>
        <p:txBody>
          <a:bodyPr lIns="17980" tIns="17980" rIns="17980" bIns="17980" anchor="ctr"/>
          <a:lstStyle/>
          <a:p>
            <a:pPr algn="ctr" defTabSz="215767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228" kern="0">
              <a:solidFill>
                <a:schemeClr val="bg2">
                  <a:lumMod val="25000"/>
                </a:schemeClr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/>
              <a:sym typeface="Gill San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EB6D971-7B69-48B7-BA85-017A5364E302}"/>
              </a:ext>
            </a:extLst>
          </p:cNvPr>
          <p:cNvSpPr/>
          <p:nvPr/>
        </p:nvSpPr>
        <p:spPr>
          <a:xfrm>
            <a:off x="1360463" y="2099740"/>
            <a:ext cx="4779767" cy="2953839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13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TextBox 24">
            <a:extLst>
              <a:ext uri="{FF2B5EF4-FFF2-40B4-BE49-F238E27FC236}">
                <a16:creationId xmlns:a16="http://schemas.microsoft.com/office/drawing/2014/main" id="{A4505C41-B20A-42EA-849D-7C2F386F6A67}"/>
              </a:ext>
            </a:extLst>
          </p:cNvPr>
          <p:cNvSpPr txBox="1"/>
          <p:nvPr/>
        </p:nvSpPr>
        <p:spPr>
          <a:xfrm>
            <a:off x="1645920" y="2099739"/>
            <a:ext cx="4100740" cy="425383"/>
          </a:xfrm>
          <a:prstGeom prst="rect">
            <a:avLst/>
          </a:prstGeom>
          <a:noFill/>
        </p:spPr>
        <p:txBody>
          <a:bodyPr wrap="square" lIns="84272" tIns="42137" rIns="84272" bIns="42137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74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点击此处添加标题</a:t>
            </a:r>
          </a:p>
        </p:txBody>
      </p:sp>
      <p:sp>
        <p:nvSpPr>
          <p:cNvPr id="24" name="TextBox 24">
            <a:extLst>
              <a:ext uri="{FF2B5EF4-FFF2-40B4-BE49-F238E27FC236}">
                <a16:creationId xmlns:a16="http://schemas.microsoft.com/office/drawing/2014/main" id="{377CB586-D6BE-4127-9ACC-E76DE174718C}"/>
              </a:ext>
            </a:extLst>
          </p:cNvPr>
          <p:cNvSpPr txBox="1"/>
          <p:nvPr/>
        </p:nvSpPr>
        <p:spPr>
          <a:xfrm>
            <a:off x="1645920" y="3116478"/>
            <a:ext cx="4100740" cy="425383"/>
          </a:xfrm>
          <a:prstGeom prst="rect">
            <a:avLst/>
          </a:prstGeom>
          <a:noFill/>
        </p:spPr>
        <p:txBody>
          <a:bodyPr wrap="square" lIns="84272" tIns="42137" rIns="84272" bIns="42137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74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点击此处添加标题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852B8B5-0628-4049-B0FC-B14608C4F9C1}"/>
              </a:ext>
            </a:extLst>
          </p:cNvPr>
          <p:cNvSpPr txBox="1"/>
          <p:nvPr/>
        </p:nvSpPr>
        <p:spPr>
          <a:xfrm>
            <a:off x="1597453" y="2597210"/>
            <a:ext cx="3940697" cy="395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737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AD034E4-EC8A-4688-9DB3-3E3DBF65D641}"/>
              </a:ext>
            </a:extLst>
          </p:cNvPr>
          <p:cNvSpPr txBox="1"/>
          <p:nvPr/>
        </p:nvSpPr>
        <p:spPr>
          <a:xfrm>
            <a:off x="1350575" y="3578111"/>
            <a:ext cx="4366766" cy="395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737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  <p:sp>
        <p:nvSpPr>
          <p:cNvPr id="27" name="TextBox 24">
            <a:extLst>
              <a:ext uri="{FF2B5EF4-FFF2-40B4-BE49-F238E27FC236}">
                <a16:creationId xmlns:a16="http://schemas.microsoft.com/office/drawing/2014/main" id="{9BEB5D5C-76A3-453A-903A-BE2FB530C7F1}"/>
              </a:ext>
            </a:extLst>
          </p:cNvPr>
          <p:cNvSpPr txBox="1"/>
          <p:nvPr/>
        </p:nvSpPr>
        <p:spPr>
          <a:xfrm>
            <a:off x="1645920" y="4096498"/>
            <a:ext cx="4100740" cy="425383"/>
          </a:xfrm>
          <a:prstGeom prst="rect">
            <a:avLst/>
          </a:prstGeom>
          <a:noFill/>
        </p:spPr>
        <p:txBody>
          <a:bodyPr wrap="square" lIns="84272" tIns="42137" rIns="84272" bIns="42137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74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点击此处添加标题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08888BD-02B6-4029-852D-3B05F8C2126F}"/>
              </a:ext>
            </a:extLst>
          </p:cNvPr>
          <p:cNvSpPr txBox="1"/>
          <p:nvPr/>
        </p:nvSpPr>
        <p:spPr>
          <a:xfrm>
            <a:off x="1322275" y="4552020"/>
            <a:ext cx="4366766" cy="395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Bef>
                <a:spcPts val="737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25874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14:prism isContent="1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5" grpId="0" animBg="1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04B09AF6-7A45-441B-A1A0-25DE87F88FAF}"/>
              </a:ext>
            </a:extLst>
          </p:cNvPr>
          <p:cNvGrpSpPr/>
          <p:nvPr/>
        </p:nvGrpSpPr>
        <p:grpSpPr>
          <a:xfrm>
            <a:off x="1601214" y="1422297"/>
            <a:ext cx="8569354" cy="2685008"/>
            <a:chOff x="2470644" y="1797051"/>
            <a:chExt cx="7599922" cy="2381259"/>
          </a:xfrm>
        </p:grpSpPr>
        <p:grpSp>
          <p:nvGrpSpPr>
            <p:cNvPr id="2" name="组合 4"/>
            <p:cNvGrpSpPr>
              <a:grpSpLocks/>
            </p:cNvGrpSpPr>
            <p:nvPr/>
          </p:nvGrpSpPr>
          <p:grpSpPr bwMode="auto">
            <a:xfrm>
              <a:off x="2470644" y="1797053"/>
              <a:ext cx="2226961" cy="2232025"/>
              <a:chOff x="800752" y="1176303"/>
              <a:chExt cx="2227424" cy="2232424"/>
            </a:xfrm>
          </p:grpSpPr>
          <p:grpSp>
            <p:nvGrpSpPr>
              <p:cNvPr id="3" name="组合 49"/>
              <p:cNvGrpSpPr>
                <a:grpSpLocks/>
              </p:cNvGrpSpPr>
              <p:nvPr/>
            </p:nvGrpSpPr>
            <p:grpSpPr bwMode="auto">
              <a:xfrm>
                <a:off x="800752" y="1176303"/>
                <a:ext cx="2227424" cy="2232424"/>
                <a:chOff x="1529375" y="1276859"/>
                <a:chExt cx="2373418" cy="2378746"/>
              </a:xfrm>
            </p:grpSpPr>
            <p:sp>
              <p:nvSpPr>
                <p:cNvPr id="9" name="椭圆 8"/>
                <p:cNvSpPr/>
                <p:nvPr/>
              </p:nvSpPr>
              <p:spPr>
                <a:xfrm>
                  <a:off x="1635951" y="1386830"/>
                  <a:ext cx="2160266" cy="2158805"/>
                </a:xfrm>
                <a:prstGeom prst="ellipse">
                  <a:avLst/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zh-CN" altLang="en-US" sz="2399"/>
                </a:p>
              </p:txBody>
            </p:sp>
            <p:sp>
              <p:nvSpPr>
                <p:cNvPr id="10" name="椭圆 1"/>
                <p:cNvSpPr/>
                <p:nvPr/>
              </p:nvSpPr>
              <p:spPr>
                <a:xfrm>
                  <a:off x="1529375" y="1276859"/>
                  <a:ext cx="2373418" cy="2378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418" h="2378746">
                      <a:moveTo>
                        <a:pt x="1189373" y="0"/>
                      </a:moveTo>
                      <a:lnTo>
                        <a:pt x="1189373" y="287688"/>
                      </a:lnTo>
                      <a:cubicBezTo>
                        <a:pt x="691386" y="287688"/>
                        <a:pt x="287688" y="691386"/>
                        <a:pt x="287688" y="1189373"/>
                      </a:cubicBezTo>
                      <a:cubicBezTo>
                        <a:pt x="287688" y="1687360"/>
                        <a:pt x="691386" y="2091058"/>
                        <a:pt x="1189373" y="2091058"/>
                      </a:cubicBezTo>
                      <a:cubicBezTo>
                        <a:pt x="1651642" y="2091058"/>
                        <a:pt x="2032663" y="1743194"/>
                        <a:pt x="2084369" y="1294891"/>
                      </a:cubicBezTo>
                      <a:lnTo>
                        <a:pt x="2373418" y="1294891"/>
                      </a:lnTo>
                      <a:cubicBezTo>
                        <a:pt x="2320695" y="1902370"/>
                        <a:pt x="1810666" y="2378746"/>
                        <a:pt x="1189373" y="2378746"/>
                      </a:cubicBezTo>
                      <a:cubicBezTo>
                        <a:pt x="532500" y="2378746"/>
                        <a:pt x="0" y="1846246"/>
                        <a:pt x="0" y="1189373"/>
                      </a:cubicBezTo>
                      <a:cubicBezTo>
                        <a:pt x="0" y="532500"/>
                        <a:pt x="532500" y="0"/>
                        <a:pt x="118937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 sz="2399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80922" name="TextBox 6"/>
              <p:cNvSpPr txBox="1">
                <a:spLocks noChangeArrowheads="1"/>
              </p:cNvSpPr>
              <p:nvPr/>
            </p:nvSpPr>
            <p:spPr bwMode="auto">
              <a:xfrm>
                <a:off x="1584479" y="1844449"/>
                <a:ext cx="821230" cy="4616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399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大黑简体"/>
                    <a:ea typeface="方正大黑简体"/>
                    <a:cs typeface="方正大黑简体"/>
                  </a:rPr>
                  <a:t>76%</a:t>
                </a:r>
                <a:endParaRPr lang="zh-CN" altLang="en-US" sz="2399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大黑简体"/>
                  <a:ea typeface="方正大黑简体"/>
                  <a:cs typeface="方正大黑简体"/>
                </a:endParaRP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1381819" y="2289339"/>
                <a:ext cx="1140293" cy="37972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zh-CN" altLang="en-US" sz="1867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</p:grpSp>
        <p:sp>
          <p:nvSpPr>
            <p:cNvPr id="12" name="矩形 11"/>
            <p:cNvSpPr/>
            <p:nvPr/>
          </p:nvSpPr>
          <p:spPr bwMode="auto">
            <a:xfrm>
              <a:off x="2572227" y="4105279"/>
              <a:ext cx="2125376" cy="714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5" name="组合 13"/>
            <p:cNvGrpSpPr>
              <a:grpSpLocks/>
            </p:cNvGrpSpPr>
            <p:nvPr/>
          </p:nvGrpSpPr>
          <p:grpSpPr bwMode="auto">
            <a:xfrm>
              <a:off x="5210295" y="1797051"/>
              <a:ext cx="2126964" cy="2128839"/>
              <a:chOff x="3540169" y="1176303"/>
              <a:chExt cx="2126625" cy="2129124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3540169" y="1176303"/>
                <a:ext cx="2025055" cy="2025922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399"/>
              </a:p>
            </p:txBody>
          </p:sp>
          <p:sp>
            <p:nvSpPr>
              <p:cNvPr id="16" name="椭圆 1"/>
              <p:cNvSpPr/>
              <p:nvPr/>
            </p:nvSpPr>
            <p:spPr>
              <a:xfrm>
                <a:off x="3578258" y="2287702"/>
                <a:ext cx="2088536" cy="1017725"/>
              </a:xfrm>
              <a:custGeom>
                <a:avLst/>
                <a:gdLst/>
                <a:ahLst/>
                <a:cxnLst/>
                <a:rect l="l" t="t" r="r" b="b"/>
                <a:pathLst>
                  <a:path w="2088831" h="1017184">
                    <a:moveTo>
                      <a:pt x="1817562" y="0"/>
                    </a:moveTo>
                    <a:lnTo>
                      <a:pt x="2088831" y="0"/>
                    </a:lnTo>
                    <a:cubicBezTo>
                      <a:pt x="2039351" y="570111"/>
                      <a:pt x="1560695" y="1017184"/>
                      <a:pt x="977619" y="1017184"/>
                    </a:cubicBezTo>
                    <a:cubicBezTo>
                      <a:pt x="556457" y="1017184"/>
                      <a:pt x="189775" y="783931"/>
                      <a:pt x="0" y="439399"/>
                    </a:cubicBezTo>
                    <a:lnTo>
                      <a:pt x="248210" y="323051"/>
                    </a:lnTo>
                    <a:cubicBezTo>
                      <a:pt x="391494" y="577373"/>
                      <a:pt x="664725" y="747193"/>
                      <a:pt x="977619" y="747193"/>
                    </a:cubicBezTo>
                    <a:cubicBezTo>
                      <a:pt x="1411453" y="747193"/>
                      <a:pt x="1769037" y="420726"/>
                      <a:pt x="18175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399"/>
              </a:p>
            </p:txBody>
          </p:sp>
          <p:sp>
            <p:nvSpPr>
              <p:cNvPr id="80917" name="TextBox 16"/>
              <p:cNvSpPr txBox="1">
                <a:spLocks noChangeArrowheads="1"/>
              </p:cNvSpPr>
              <p:nvPr/>
            </p:nvSpPr>
            <p:spPr bwMode="auto">
              <a:xfrm>
                <a:off x="4223097" y="1741149"/>
                <a:ext cx="820928" cy="4615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399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大黑简体"/>
                    <a:ea typeface="方正大黑简体"/>
                    <a:cs typeface="方正大黑简体"/>
                  </a:rPr>
                  <a:t>48%</a:t>
                </a:r>
                <a:endParaRPr lang="zh-CN" altLang="en-US" sz="2399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大黑简体"/>
                  <a:ea typeface="方正大黑简体"/>
                  <a:cs typeface="方正大黑简体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997235" y="2208317"/>
                <a:ext cx="1139874" cy="37970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zh-CN" altLang="en-US" sz="1867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</p:grpSp>
        <p:sp>
          <p:nvSpPr>
            <p:cNvPr id="20" name="矩形 19"/>
            <p:cNvSpPr/>
            <p:nvPr/>
          </p:nvSpPr>
          <p:spPr bwMode="auto">
            <a:xfrm>
              <a:off x="5210296" y="4103696"/>
              <a:ext cx="2125377" cy="7143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7" name="组合 21"/>
            <p:cNvGrpSpPr>
              <a:grpSpLocks/>
            </p:cNvGrpSpPr>
            <p:nvPr/>
          </p:nvGrpSpPr>
          <p:grpSpPr bwMode="auto">
            <a:xfrm>
              <a:off x="7848365" y="1797051"/>
              <a:ext cx="2122201" cy="2128839"/>
              <a:chOff x="6178788" y="1176303"/>
              <a:chExt cx="2122208" cy="2129124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6275613" y="1176303"/>
                <a:ext cx="2025383" cy="2025922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399"/>
              </a:p>
            </p:txBody>
          </p:sp>
          <p:sp>
            <p:nvSpPr>
              <p:cNvPr id="80910" name="TextBox 23"/>
              <p:cNvSpPr txBox="1">
                <a:spLocks noChangeArrowheads="1"/>
              </p:cNvSpPr>
              <p:nvPr/>
            </p:nvSpPr>
            <p:spPr bwMode="auto">
              <a:xfrm>
                <a:off x="6958098" y="1741149"/>
                <a:ext cx="821062" cy="46159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399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方正大黑简体"/>
                    <a:ea typeface="方正大黑简体"/>
                    <a:cs typeface="方正大黑简体"/>
                  </a:rPr>
                  <a:t>22%</a:t>
                </a:r>
                <a:endParaRPr lang="zh-CN" altLang="en-US" sz="2399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方正大黑简体"/>
                  <a:ea typeface="方正大黑简体"/>
                  <a:cs typeface="方正大黑简体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743863" y="2244836"/>
                <a:ext cx="1140060" cy="37970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zh-CN" altLang="en-US" sz="1867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  <p:sp>
            <p:nvSpPr>
              <p:cNvPr id="26" name="椭圆 1"/>
              <p:cNvSpPr/>
              <p:nvPr/>
            </p:nvSpPr>
            <p:spPr>
              <a:xfrm>
                <a:off x="6178788" y="2276589"/>
                <a:ext cx="1174595" cy="1028838"/>
              </a:xfrm>
              <a:custGeom>
                <a:avLst/>
                <a:gdLst/>
                <a:ahLst/>
                <a:cxnLst/>
                <a:rect l="l" t="t" r="r" b="b"/>
                <a:pathLst>
                  <a:path w="1173991" h="1028782">
                    <a:moveTo>
                      <a:pt x="0" y="0"/>
                    </a:moveTo>
                    <a:lnTo>
                      <a:pt x="270084" y="0"/>
                    </a:lnTo>
                    <a:cubicBezTo>
                      <a:pt x="313795" y="426278"/>
                      <a:pt x="673965" y="758791"/>
                      <a:pt x="1111797" y="758791"/>
                    </a:cubicBezTo>
                    <a:lnTo>
                      <a:pt x="1173991" y="755875"/>
                    </a:lnTo>
                    <a:lnTo>
                      <a:pt x="1173991" y="1025811"/>
                    </a:lnTo>
                    <a:cubicBezTo>
                      <a:pt x="1153450" y="1028208"/>
                      <a:pt x="1132691" y="1028782"/>
                      <a:pt x="1111797" y="1028782"/>
                    </a:cubicBezTo>
                    <a:cubicBezTo>
                      <a:pt x="524781" y="1028782"/>
                      <a:pt x="43600" y="575645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 sz="2399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 bwMode="auto">
            <a:xfrm>
              <a:off x="7945191" y="4106873"/>
              <a:ext cx="2125375" cy="7143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0" name="išľíďè">
            <a:extLst>
              <a:ext uri="{FF2B5EF4-FFF2-40B4-BE49-F238E27FC236}">
                <a16:creationId xmlns:a16="http://schemas.microsoft.com/office/drawing/2014/main" id="{475FD4C4-28BD-49B3-B158-7B9A3DDEF925}"/>
              </a:ext>
            </a:extLst>
          </p:cNvPr>
          <p:cNvSpPr/>
          <p:nvPr/>
        </p:nvSpPr>
        <p:spPr bwMode="auto">
          <a:xfrm>
            <a:off x="1557653" y="4888102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1" name="iSlíďè">
            <a:extLst>
              <a:ext uri="{FF2B5EF4-FFF2-40B4-BE49-F238E27FC236}">
                <a16:creationId xmlns:a16="http://schemas.microsoft.com/office/drawing/2014/main" id="{C17A691C-1BC2-440A-8B22-F048A66CCDFD}"/>
              </a:ext>
            </a:extLst>
          </p:cNvPr>
          <p:cNvSpPr txBox="1"/>
          <p:nvPr/>
        </p:nvSpPr>
        <p:spPr bwMode="auto">
          <a:xfrm>
            <a:off x="1564554" y="4575926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32" name="išľíďè">
            <a:extLst>
              <a:ext uri="{FF2B5EF4-FFF2-40B4-BE49-F238E27FC236}">
                <a16:creationId xmlns:a16="http://schemas.microsoft.com/office/drawing/2014/main" id="{4BCA1243-F07C-4482-A3A5-7745C3A0C4E6}"/>
              </a:ext>
            </a:extLst>
          </p:cNvPr>
          <p:cNvSpPr/>
          <p:nvPr/>
        </p:nvSpPr>
        <p:spPr bwMode="auto">
          <a:xfrm>
            <a:off x="4562875" y="4855725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3" name="iSlíďè">
            <a:extLst>
              <a:ext uri="{FF2B5EF4-FFF2-40B4-BE49-F238E27FC236}">
                <a16:creationId xmlns:a16="http://schemas.microsoft.com/office/drawing/2014/main" id="{18C126D2-ADAF-4835-ACE5-EB91BE4F6BBF}"/>
              </a:ext>
            </a:extLst>
          </p:cNvPr>
          <p:cNvSpPr txBox="1"/>
          <p:nvPr/>
        </p:nvSpPr>
        <p:spPr bwMode="auto">
          <a:xfrm>
            <a:off x="4569776" y="4543549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34" name="išľíďè">
            <a:extLst>
              <a:ext uri="{FF2B5EF4-FFF2-40B4-BE49-F238E27FC236}">
                <a16:creationId xmlns:a16="http://schemas.microsoft.com/office/drawing/2014/main" id="{70DF02ED-3F88-4A2F-B617-8FC1EB2F830A}"/>
              </a:ext>
            </a:extLst>
          </p:cNvPr>
          <p:cNvSpPr/>
          <p:nvPr/>
        </p:nvSpPr>
        <p:spPr bwMode="auto">
          <a:xfrm>
            <a:off x="7664907" y="4852841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5" name="iSlíďè">
            <a:extLst>
              <a:ext uri="{FF2B5EF4-FFF2-40B4-BE49-F238E27FC236}">
                <a16:creationId xmlns:a16="http://schemas.microsoft.com/office/drawing/2014/main" id="{F0A5EEB6-0C70-4777-978A-893738AA1096}"/>
              </a:ext>
            </a:extLst>
          </p:cNvPr>
          <p:cNvSpPr txBox="1"/>
          <p:nvPr/>
        </p:nvSpPr>
        <p:spPr bwMode="auto">
          <a:xfrm>
            <a:off x="7671808" y="4540665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117528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4"/>
          <p:cNvCxnSpPr>
            <a:cxnSpLocks noChangeShapeType="1"/>
          </p:cNvCxnSpPr>
          <p:nvPr/>
        </p:nvCxnSpPr>
        <p:spPr bwMode="auto">
          <a:xfrm>
            <a:off x="401060" y="873470"/>
            <a:ext cx="11382476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" name="组合 7"/>
          <p:cNvGrpSpPr>
            <a:grpSpLocks/>
          </p:cNvGrpSpPr>
          <p:nvPr/>
        </p:nvGrpSpPr>
        <p:grpSpPr bwMode="auto">
          <a:xfrm>
            <a:off x="508981" y="1668702"/>
            <a:ext cx="1942575" cy="1942838"/>
            <a:chOff x="0" y="0"/>
            <a:chExt cx="1944000" cy="1944000"/>
          </a:xfrm>
        </p:grpSpPr>
        <p:grpSp>
          <p:nvGrpSpPr>
            <p:cNvPr id="4" name="组合 8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9" name="椭圆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 w="63500" cmpd="sng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" name="弧形 19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43739 w 1944000"/>
                  <a:gd name="T3" fmla="*/ 994516 h 1944000"/>
                  <a:gd name="T4" fmla="*/ 978972 w 1944000"/>
                  <a:gd name="T5" fmla="*/ 1943975 h 1944000"/>
                  <a:gd name="T6" fmla="*/ 684 w 1944000"/>
                  <a:gd name="T7" fmla="*/ 1008453 h 1944000"/>
                  <a:gd name="T8" fmla="*/ 972000 w 1944000"/>
                  <a:gd name="T9" fmla="*/ 972000 h 1944000"/>
                  <a:gd name="T10" fmla="*/ 1023982 w 1944000"/>
                  <a:gd name="T11" fmla="*/ 1391 h 1944000"/>
                  <a:gd name="T12" fmla="*/ 1023982 w 1944000"/>
                  <a:gd name="T13" fmla="*/ 1391 h 1944000"/>
                  <a:gd name="T14" fmla="*/ 1943739 w 1944000"/>
                  <a:gd name="T15" fmla="*/ 994516 h 1944000"/>
                  <a:gd name="T16" fmla="*/ 978972 w 1944000"/>
                  <a:gd name="T17" fmla="*/ 1943975 h 1944000"/>
                  <a:gd name="T18" fmla="*/ 684 w 1944000"/>
                  <a:gd name="T19" fmla="*/ 1008453 h 1944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548570" y="29486"/>
                      <a:pt x="1955908" y="469316"/>
                      <a:pt x="1943739" y="994516"/>
                    </a:cubicBezTo>
                    <a:cubicBezTo>
                      <a:pt x="1931570" y="1519715"/>
                      <a:pt x="1504298" y="1940207"/>
                      <a:pt x="978972" y="1943975"/>
                    </a:cubicBezTo>
                    <a:cubicBezTo>
                      <a:pt x="453645" y="1947743"/>
                      <a:pt x="20386" y="1533423"/>
                      <a:pt x="684" y="1008453"/>
                    </a:cubicBezTo>
                    <a:lnTo>
                      <a:pt x="972000" y="972000"/>
                    </a:ln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548570" y="29486"/>
                      <a:pt x="1955908" y="469316"/>
                      <a:pt x="1943739" y="994516"/>
                    </a:cubicBezTo>
                    <a:cubicBezTo>
                      <a:pt x="1931570" y="1519715"/>
                      <a:pt x="1504298" y="1940207"/>
                      <a:pt x="978972" y="1943975"/>
                    </a:cubicBezTo>
                    <a:cubicBezTo>
                      <a:pt x="453645" y="1947743"/>
                      <a:pt x="20386" y="1533423"/>
                      <a:pt x="684" y="1008453"/>
                    </a:cubicBezTo>
                  </a:path>
                </a:pathLst>
              </a:custGeom>
              <a:noFill/>
              <a:ln w="66675" cap="rnd" cmpd="sng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" name="组合 10"/>
            <p:cNvGrpSpPr>
              <a:grpSpLocks/>
            </p:cNvGrpSpPr>
            <p:nvPr/>
          </p:nvGrpSpPr>
          <p:grpSpPr bwMode="auto">
            <a:xfrm>
              <a:off x="400235" y="356857"/>
              <a:ext cx="1129235" cy="1249168"/>
              <a:chOff x="-338" y="0"/>
              <a:chExt cx="1129235" cy="1249168"/>
            </a:xfrm>
          </p:grpSpPr>
          <p:sp>
            <p:nvSpPr>
              <p:cNvPr id="6" name="文本框 13"/>
              <p:cNvSpPr txBox="1">
                <a:spLocks noChangeArrowheads="1"/>
              </p:cNvSpPr>
              <p:nvPr/>
            </p:nvSpPr>
            <p:spPr bwMode="auto">
              <a:xfrm>
                <a:off x="70391" y="848948"/>
                <a:ext cx="1002072" cy="400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9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75%</a:t>
                </a:r>
                <a:endParaRPr lang="zh-CN" altLang="en-US" sz="19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endParaRPr>
              </a:p>
            </p:txBody>
          </p:sp>
          <p:cxnSp>
            <p:nvCxnSpPr>
              <p:cNvPr id="7" name="直接连接符 16"/>
              <p:cNvCxnSpPr>
                <a:cxnSpLocks noChangeShapeType="1"/>
              </p:cNvCxnSpPr>
              <p:nvPr/>
            </p:nvCxnSpPr>
            <p:spPr bwMode="auto">
              <a:xfrm>
                <a:off x="-338" y="716790"/>
                <a:ext cx="1129235" cy="0"/>
              </a:xfrm>
              <a:prstGeom prst="line">
                <a:avLst/>
              </a:prstGeom>
              <a:noFill/>
              <a:ln w="22225" cap="rnd" cmpd="sng">
                <a:solidFill>
                  <a:schemeClr val="accent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8" name="Freeform 311"/>
              <p:cNvSpPr>
                <a:spLocks noEditPoints="1"/>
              </p:cNvSpPr>
              <p:nvPr/>
            </p:nvSpPr>
            <p:spPr bwMode="auto">
              <a:xfrm>
                <a:off x="257982" y="0"/>
                <a:ext cx="612775" cy="527748"/>
              </a:xfrm>
              <a:custGeom>
                <a:avLst/>
                <a:gdLst>
                  <a:gd name="T0" fmla="*/ 4 w 94"/>
                  <a:gd name="T1" fmla="*/ 19 h 81"/>
                  <a:gd name="T2" fmla="*/ 46 w 94"/>
                  <a:gd name="T3" fmla="*/ 19 h 81"/>
                  <a:gd name="T4" fmla="*/ 50 w 94"/>
                  <a:gd name="T5" fmla="*/ 17 h 81"/>
                  <a:gd name="T6" fmla="*/ 73 w 94"/>
                  <a:gd name="T7" fmla="*/ 0 h 81"/>
                  <a:gd name="T8" fmla="*/ 73 w 94"/>
                  <a:gd name="T9" fmla="*/ 33 h 81"/>
                  <a:gd name="T10" fmla="*/ 73 w 94"/>
                  <a:gd name="T11" fmla="*/ 66 h 81"/>
                  <a:gd name="T12" fmla="*/ 50 w 94"/>
                  <a:gd name="T13" fmla="*/ 50 h 81"/>
                  <a:gd name="T14" fmla="*/ 46 w 94"/>
                  <a:gd name="T15" fmla="*/ 47 h 81"/>
                  <a:gd name="T16" fmla="*/ 34 w 94"/>
                  <a:gd name="T17" fmla="*/ 47 h 81"/>
                  <a:gd name="T18" fmla="*/ 40 w 94"/>
                  <a:gd name="T19" fmla="*/ 70 h 81"/>
                  <a:gd name="T20" fmla="*/ 45 w 94"/>
                  <a:gd name="T21" fmla="*/ 70 h 81"/>
                  <a:gd name="T22" fmla="*/ 45 w 94"/>
                  <a:gd name="T23" fmla="*/ 81 h 81"/>
                  <a:gd name="T24" fmla="*/ 43 w 94"/>
                  <a:gd name="T25" fmla="*/ 81 h 81"/>
                  <a:gd name="T26" fmla="*/ 21 w 94"/>
                  <a:gd name="T27" fmla="*/ 81 h 81"/>
                  <a:gd name="T28" fmla="*/ 11 w 94"/>
                  <a:gd name="T29" fmla="*/ 47 h 81"/>
                  <a:gd name="T30" fmla="*/ 4 w 94"/>
                  <a:gd name="T31" fmla="*/ 47 h 81"/>
                  <a:gd name="T32" fmla="*/ 4 w 94"/>
                  <a:gd name="T33" fmla="*/ 19 h 81"/>
                  <a:gd name="T34" fmla="*/ 87 w 94"/>
                  <a:gd name="T35" fmla="*/ 23 h 81"/>
                  <a:gd name="T36" fmla="*/ 94 w 94"/>
                  <a:gd name="T37" fmla="*/ 33 h 81"/>
                  <a:gd name="T38" fmla="*/ 87 w 94"/>
                  <a:gd name="T39" fmla="*/ 44 h 81"/>
                  <a:gd name="T40" fmla="*/ 87 w 94"/>
                  <a:gd name="T41" fmla="*/ 66 h 81"/>
                  <a:gd name="T42" fmla="*/ 78 w 94"/>
                  <a:gd name="T43" fmla="*/ 66 h 81"/>
                  <a:gd name="T44" fmla="*/ 78 w 94"/>
                  <a:gd name="T45" fmla="*/ 1 h 81"/>
                  <a:gd name="T46" fmla="*/ 87 w 94"/>
                  <a:gd name="T47" fmla="*/ 1 h 81"/>
                  <a:gd name="T48" fmla="*/ 87 w 94"/>
                  <a:gd name="T49" fmla="*/ 23 h 81"/>
                  <a:gd name="T50" fmla="*/ 46 w 94"/>
                  <a:gd name="T51" fmla="*/ 49 h 81"/>
                  <a:gd name="T52" fmla="*/ 37 w 94"/>
                  <a:gd name="T53" fmla="*/ 49 h 81"/>
                  <a:gd name="T54" fmla="*/ 40 w 94"/>
                  <a:gd name="T55" fmla="*/ 61 h 81"/>
                  <a:gd name="T56" fmla="*/ 43 w 94"/>
                  <a:gd name="T57" fmla="*/ 61 h 81"/>
                  <a:gd name="T58" fmla="*/ 43 w 94"/>
                  <a:gd name="T59" fmla="*/ 57 h 81"/>
                  <a:gd name="T60" fmla="*/ 46 w 94"/>
                  <a:gd name="T61" fmla="*/ 4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4" h="81">
                    <a:moveTo>
                      <a:pt x="4" y="19"/>
                    </a:moveTo>
                    <a:cubicBezTo>
                      <a:pt x="46" y="19"/>
                      <a:pt x="46" y="19"/>
                      <a:pt x="46" y="19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33"/>
                      <a:pt x="73" y="33"/>
                      <a:pt x="73" y="33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3" y="81"/>
                      <a:pt x="43" y="81"/>
                      <a:pt x="43" y="81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0" y="38"/>
                      <a:pt x="0" y="29"/>
                      <a:pt x="4" y="19"/>
                    </a:cubicBezTo>
                    <a:close/>
                    <a:moveTo>
                      <a:pt x="87" y="23"/>
                    </a:moveTo>
                    <a:cubicBezTo>
                      <a:pt x="91" y="25"/>
                      <a:pt x="94" y="29"/>
                      <a:pt x="94" y="33"/>
                    </a:cubicBezTo>
                    <a:cubicBezTo>
                      <a:pt x="94" y="38"/>
                      <a:pt x="91" y="42"/>
                      <a:pt x="87" y="44"/>
                    </a:cubicBezTo>
                    <a:cubicBezTo>
                      <a:pt x="87" y="66"/>
                      <a:pt x="87" y="66"/>
                      <a:pt x="87" y="66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87" y="23"/>
                      <a:pt x="87" y="23"/>
                      <a:pt x="87" y="23"/>
                    </a:cubicBezTo>
                    <a:close/>
                    <a:moveTo>
                      <a:pt x="46" y="49"/>
                    </a:moveTo>
                    <a:cubicBezTo>
                      <a:pt x="37" y="49"/>
                      <a:pt x="37" y="49"/>
                      <a:pt x="37" y="49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3" y="57"/>
                      <a:pt x="43" y="57"/>
                      <a:pt x="43" y="57"/>
                    </a:cubicBezTo>
                    <a:lnTo>
                      <a:pt x="46" y="4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19" name="组合 28"/>
          <p:cNvGrpSpPr>
            <a:grpSpLocks/>
          </p:cNvGrpSpPr>
          <p:nvPr/>
        </p:nvGrpSpPr>
        <p:grpSpPr bwMode="auto">
          <a:xfrm>
            <a:off x="6523981" y="1668702"/>
            <a:ext cx="1944163" cy="1942838"/>
            <a:chOff x="0" y="0"/>
            <a:chExt cx="1944000" cy="1944000"/>
          </a:xfrm>
        </p:grpSpPr>
        <p:grpSp>
          <p:nvGrpSpPr>
            <p:cNvPr id="20" name="组合 29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grpSp>
            <p:nvGrpSpPr>
              <p:cNvPr id="22" name="组合 31"/>
              <p:cNvGrpSpPr>
                <a:grpSpLocks/>
              </p:cNvGrpSpPr>
              <p:nvPr/>
            </p:nvGrpSpPr>
            <p:grpSpPr bwMode="auto">
              <a:xfrm>
                <a:off x="0" y="0"/>
                <a:ext cx="1944000" cy="1944000"/>
                <a:chOff x="0" y="0"/>
                <a:chExt cx="1944000" cy="1944000"/>
              </a:xfrm>
            </p:grpSpPr>
            <p:sp>
              <p:nvSpPr>
                <p:cNvPr id="26" name="椭圆 35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944000" cy="1944000"/>
                </a:xfrm>
                <a:prstGeom prst="ellipse">
                  <a:avLst/>
                </a:prstGeom>
                <a:solidFill>
                  <a:schemeClr val="bg1">
                    <a:alpha val="70000"/>
                  </a:schemeClr>
                </a:solidFill>
                <a:ln w="63500" cmpd="sng">
                  <a:solidFill>
                    <a:srgbClr val="D9D9D9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 eaLnBrk="1" hangingPunct="1"/>
                  <a:endParaRPr lang="zh-CN" altLang="en-US" sz="2398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27" name="弧形 36"/>
                <p:cNvSpPr>
                  <a:spLocks/>
                </p:cNvSpPr>
                <p:nvPr/>
              </p:nvSpPr>
              <p:spPr bwMode="auto">
                <a:xfrm>
                  <a:off x="0" y="0"/>
                  <a:ext cx="1944000" cy="1944000"/>
                </a:xfrm>
                <a:custGeom>
                  <a:avLst/>
                  <a:gdLst>
                    <a:gd name="T0" fmla="*/ 1023982 w 1944000"/>
                    <a:gd name="T1" fmla="*/ 1391 h 1944000"/>
                    <a:gd name="T2" fmla="*/ 1943972 w 1944000"/>
                    <a:gd name="T3" fmla="*/ 964657 h 1944000"/>
                    <a:gd name="T4" fmla="*/ 972000 w 1944000"/>
                    <a:gd name="T5" fmla="*/ 972000 h 1944000"/>
                    <a:gd name="T6" fmla="*/ 1023982 w 1944000"/>
                    <a:gd name="T7" fmla="*/ 1391 h 1944000"/>
                    <a:gd name="T8" fmla="*/ 1023982 w 1944000"/>
                    <a:gd name="T9" fmla="*/ 1391 h 1944000"/>
                    <a:gd name="T10" fmla="*/ 1943972 w 1944000"/>
                    <a:gd name="T11" fmla="*/ 964657 h 19440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44000" h="1944000" stroke="0">
                      <a:moveTo>
                        <a:pt x="1023982" y="1391"/>
                      </a:moveTo>
                      <a:cubicBezTo>
                        <a:pt x="1537033" y="28868"/>
                        <a:pt x="1940090" y="450885"/>
                        <a:pt x="1943972" y="964657"/>
                      </a:cubicBezTo>
                      <a:lnTo>
                        <a:pt x="972000" y="972000"/>
                      </a:lnTo>
                      <a:lnTo>
                        <a:pt x="1023982" y="1391"/>
                      </a:lnTo>
                      <a:close/>
                    </a:path>
                    <a:path w="1944000" h="1944000" fill="none">
                      <a:moveTo>
                        <a:pt x="1023982" y="1391"/>
                      </a:moveTo>
                      <a:cubicBezTo>
                        <a:pt x="1537033" y="28868"/>
                        <a:pt x="1940090" y="450885"/>
                        <a:pt x="1943972" y="964657"/>
                      </a:cubicBezTo>
                    </a:path>
                  </a:pathLst>
                </a:custGeom>
                <a:noFill/>
                <a:ln w="66675" cap="rnd" cmpd="sng">
                  <a:solidFill>
                    <a:schemeClr val="accent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/>
                <a:p>
                  <a:endParaRPr lang="zh-CN" altLang="en-US" sz="2398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  <p:grpSp>
            <p:nvGrpSpPr>
              <p:cNvPr id="23" name="组合 32"/>
              <p:cNvGrpSpPr>
                <a:grpSpLocks/>
              </p:cNvGrpSpPr>
              <p:nvPr/>
            </p:nvGrpSpPr>
            <p:grpSpPr bwMode="auto">
              <a:xfrm>
                <a:off x="399908" y="1073647"/>
                <a:ext cx="1129901" cy="532378"/>
                <a:chOff x="-665" y="-424"/>
                <a:chExt cx="1129901" cy="532378"/>
              </a:xfrm>
            </p:grpSpPr>
            <p:sp>
              <p:nvSpPr>
                <p:cNvPr id="24" name="文本框 33"/>
                <p:cNvSpPr txBox="1">
                  <a:spLocks noChangeArrowheads="1"/>
                </p:cNvSpPr>
                <p:nvPr/>
              </p:nvSpPr>
              <p:spPr bwMode="auto">
                <a:xfrm>
                  <a:off x="70391" y="131734"/>
                  <a:ext cx="1002072" cy="400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/>
                  <a:lvl2pPr marL="742950" indent="-285750"/>
                  <a:lvl3pPr/>
                  <a:lvl4pPr/>
                  <a:lvl5pPr/>
                  <a:lvl6pPr/>
                  <a:lvl7pPr/>
                  <a:lvl8pPr/>
                  <a:lvl9pPr/>
                </a:lstStyle>
                <a:p>
                  <a:pPr algn="ctr" eaLnBrk="1" hangingPunct="1"/>
                  <a:r>
                    <a:rPr lang="en-US" sz="1999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微软雅黑" pitchFamily="34" charset="-122"/>
                      <a:ea typeface="微软雅黑" pitchFamily="34" charset="-122"/>
                      <a:cs typeface="Arial" pitchFamily="34" charset="0"/>
                    </a:rPr>
                    <a:t>15%</a:t>
                  </a:r>
                  <a:endParaRPr lang="zh-CN" altLang="en-US" sz="19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endParaRPr>
                </a:p>
              </p:txBody>
            </p:sp>
            <p:cxnSp>
              <p:nvCxnSpPr>
                <p:cNvPr id="25" name="直接连接符 34"/>
                <p:cNvCxnSpPr>
                  <a:cxnSpLocks noChangeShapeType="1"/>
                </p:cNvCxnSpPr>
                <p:nvPr/>
              </p:nvCxnSpPr>
              <p:spPr bwMode="auto">
                <a:xfrm>
                  <a:off x="-665" y="-424"/>
                  <a:ext cx="1129901" cy="0"/>
                </a:xfrm>
                <a:prstGeom prst="line">
                  <a:avLst/>
                </a:prstGeom>
                <a:noFill/>
                <a:ln w="22225" cap="rnd" cmpd="sng">
                  <a:solidFill>
                    <a:schemeClr val="accent2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sp>
          <p:nvSpPr>
            <p:cNvPr id="21" name="Freeform 253"/>
            <p:cNvSpPr>
              <a:spLocks noEditPoints="1"/>
            </p:cNvSpPr>
            <p:nvPr/>
          </p:nvSpPr>
          <p:spPr bwMode="auto">
            <a:xfrm>
              <a:off x="682269" y="380683"/>
              <a:ext cx="657385" cy="536360"/>
            </a:xfrm>
            <a:custGeom>
              <a:avLst/>
              <a:gdLst>
                <a:gd name="T0" fmla="*/ 86 w 108"/>
                <a:gd name="T1" fmla="*/ 88 h 88"/>
                <a:gd name="T2" fmla="*/ 83 w 108"/>
                <a:gd name="T3" fmla="*/ 44 h 88"/>
                <a:gd name="T4" fmla="*/ 79 w 108"/>
                <a:gd name="T5" fmla="*/ 70 h 88"/>
                <a:gd name="T6" fmla="*/ 108 w 108"/>
                <a:gd name="T7" fmla="*/ 0 h 88"/>
                <a:gd name="T8" fmla="*/ 91 w 108"/>
                <a:gd name="T9" fmla="*/ 33 h 88"/>
                <a:gd name="T10" fmla="*/ 80 w 108"/>
                <a:gd name="T11" fmla="*/ 24 h 88"/>
                <a:gd name="T12" fmla="*/ 67 w 108"/>
                <a:gd name="T13" fmla="*/ 67 h 88"/>
                <a:gd name="T14" fmla="*/ 36 w 108"/>
                <a:gd name="T15" fmla="*/ 72 h 88"/>
                <a:gd name="T16" fmla="*/ 19 w 108"/>
                <a:gd name="T17" fmla="*/ 62 h 88"/>
                <a:gd name="T18" fmla="*/ 0 w 108"/>
                <a:gd name="T19" fmla="*/ 55 h 88"/>
                <a:gd name="T20" fmla="*/ 24 w 108"/>
                <a:gd name="T21" fmla="*/ 48 h 88"/>
                <a:gd name="T22" fmla="*/ 30 w 108"/>
                <a:gd name="T23" fmla="*/ 57 h 88"/>
                <a:gd name="T24" fmla="*/ 43 w 108"/>
                <a:gd name="T25" fmla="*/ 29 h 88"/>
                <a:gd name="T26" fmla="*/ 65 w 108"/>
                <a:gd name="T27" fmla="*/ 50 h 88"/>
                <a:gd name="T28" fmla="*/ 68 w 108"/>
                <a:gd name="T29" fmla="*/ 18 h 88"/>
                <a:gd name="T30" fmla="*/ 77 w 108"/>
                <a:gd name="T31" fmla="*/ 11 h 88"/>
                <a:gd name="T32" fmla="*/ 90 w 108"/>
                <a:gd name="T33" fmla="*/ 0 h 88"/>
                <a:gd name="T34" fmla="*/ 22 w 108"/>
                <a:gd name="T35" fmla="*/ 88 h 88"/>
                <a:gd name="T36" fmla="*/ 28 w 108"/>
                <a:gd name="T37" fmla="*/ 80 h 88"/>
                <a:gd name="T38" fmla="*/ 22 w 108"/>
                <a:gd name="T39" fmla="*/ 78 h 88"/>
                <a:gd name="T40" fmla="*/ 10 w 108"/>
                <a:gd name="T41" fmla="*/ 88 h 88"/>
                <a:gd name="T42" fmla="*/ 17 w 108"/>
                <a:gd name="T43" fmla="*/ 71 h 88"/>
                <a:gd name="T44" fmla="*/ 10 w 108"/>
                <a:gd name="T45" fmla="*/ 72 h 88"/>
                <a:gd name="T46" fmla="*/ 33 w 108"/>
                <a:gd name="T47" fmla="*/ 88 h 88"/>
                <a:gd name="T48" fmla="*/ 40 w 108"/>
                <a:gd name="T49" fmla="*/ 78 h 88"/>
                <a:gd name="T50" fmla="*/ 33 w 108"/>
                <a:gd name="T51" fmla="*/ 80 h 88"/>
                <a:gd name="T52" fmla="*/ 45 w 108"/>
                <a:gd name="T53" fmla="*/ 88 h 88"/>
                <a:gd name="T54" fmla="*/ 51 w 108"/>
                <a:gd name="T55" fmla="*/ 62 h 88"/>
                <a:gd name="T56" fmla="*/ 45 w 108"/>
                <a:gd name="T57" fmla="*/ 68 h 88"/>
                <a:gd name="T58" fmla="*/ 56 w 108"/>
                <a:gd name="T59" fmla="*/ 88 h 88"/>
                <a:gd name="T60" fmla="*/ 63 w 108"/>
                <a:gd name="T61" fmla="*/ 73 h 88"/>
                <a:gd name="T62" fmla="*/ 56 w 108"/>
                <a:gd name="T63" fmla="*/ 88 h 88"/>
                <a:gd name="T64" fmla="*/ 74 w 108"/>
                <a:gd name="T65" fmla="*/ 88 h 88"/>
                <a:gd name="T66" fmla="*/ 68 w 108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8" h="88">
                  <a:moveTo>
                    <a:pt x="79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88"/>
                    <a:pt x="79" y="88"/>
                    <a:pt x="79" y="88"/>
                  </a:cubicBezTo>
                  <a:close/>
                  <a:moveTo>
                    <a:pt x="108" y="0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108" y="0"/>
                    <a:pt x="108" y="0"/>
                    <a:pt x="108" y="0"/>
                  </a:cubicBezTo>
                  <a:close/>
                  <a:moveTo>
                    <a:pt x="22" y="88"/>
                  </a:moveTo>
                  <a:cubicBezTo>
                    <a:pt x="24" y="88"/>
                    <a:pt x="26" y="88"/>
                    <a:pt x="28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0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8"/>
                    <a:pt x="10" y="88"/>
                    <a:pt x="10" y="88"/>
                  </a:cubicBezTo>
                  <a:close/>
                  <a:moveTo>
                    <a:pt x="33" y="88"/>
                  </a:moveTo>
                  <a:cubicBezTo>
                    <a:pt x="35" y="88"/>
                    <a:pt x="38" y="88"/>
                    <a:pt x="40" y="8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88"/>
                    <a:pt x="33" y="88"/>
                    <a:pt x="33" y="88"/>
                  </a:cubicBezTo>
                  <a:close/>
                  <a:moveTo>
                    <a:pt x="45" y="88"/>
                  </a:moveTo>
                  <a:cubicBezTo>
                    <a:pt x="47" y="88"/>
                    <a:pt x="49" y="88"/>
                    <a:pt x="51" y="88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8"/>
                    <a:pt x="45" y="68"/>
                    <a:pt x="45" y="68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6" y="88"/>
                  </a:moveTo>
                  <a:cubicBezTo>
                    <a:pt x="58" y="88"/>
                    <a:pt x="60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6" y="88"/>
                    <a:pt x="56" y="88"/>
                    <a:pt x="56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2" y="88"/>
                    <a:pt x="74" y="88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398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8" name="组合 37"/>
          <p:cNvGrpSpPr>
            <a:grpSpLocks/>
          </p:cNvGrpSpPr>
          <p:nvPr/>
        </p:nvGrpSpPr>
        <p:grpSpPr bwMode="auto">
          <a:xfrm>
            <a:off x="6523981" y="4211533"/>
            <a:ext cx="1944163" cy="1942838"/>
            <a:chOff x="0" y="0"/>
            <a:chExt cx="1944000" cy="1944000"/>
          </a:xfrm>
        </p:grpSpPr>
        <p:grpSp>
          <p:nvGrpSpPr>
            <p:cNvPr id="29" name="组合 38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34" name="椭圆 4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 w="63500" cmpd="sng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5" name="弧形 44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01805 w 1944000"/>
                  <a:gd name="T3" fmla="*/ 688724 h 1944000"/>
                  <a:gd name="T4" fmla="*/ 1556335 w 1944000"/>
                  <a:gd name="T5" fmla="*/ 1748748 h 1944000"/>
                  <a:gd name="T6" fmla="*/ 442087 w 1944000"/>
                  <a:gd name="T7" fmla="*/ 1786849 h 1944000"/>
                  <a:gd name="T8" fmla="*/ 972000 w 1944000"/>
                  <a:gd name="T9" fmla="*/ 972000 h 1944000"/>
                  <a:gd name="T10" fmla="*/ 1023982 w 1944000"/>
                  <a:gd name="T11" fmla="*/ 1391 h 1944000"/>
                  <a:gd name="T12" fmla="*/ 1023982 w 1944000"/>
                  <a:gd name="T13" fmla="*/ 1391 h 1944000"/>
                  <a:gd name="T14" fmla="*/ 1901805 w 1944000"/>
                  <a:gd name="T15" fmla="*/ 688724 h 1944000"/>
                  <a:gd name="T16" fmla="*/ 1556335 w 1944000"/>
                  <a:gd name="T17" fmla="*/ 1748748 h 1944000"/>
                  <a:gd name="T18" fmla="*/ 442087 w 1944000"/>
                  <a:gd name="T19" fmla="*/ 1786849 h 1944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431965" y="23241"/>
                      <a:pt x="1782734" y="297892"/>
                      <a:pt x="1901805" y="688724"/>
                    </a:cubicBezTo>
                    <a:cubicBezTo>
                      <a:pt x="2020877" y="1079556"/>
                      <a:pt x="1882830" y="1503130"/>
                      <a:pt x="1556335" y="1748748"/>
                    </a:cubicBezTo>
                    <a:cubicBezTo>
                      <a:pt x="1229840" y="1994366"/>
                      <a:pt x="784598" y="2009590"/>
                      <a:pt x="442087" y="1786849"/>
                    </a:cubicBezTo>
                    <a:lnTo>
                      <a:pt x="972000" y="972000"/>
                    </a:ln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431965" y="23241"/>
                      <a:pt x="1782734" y="297892"/>
                      <a:pt x="1901805" y="688724"/>
                    </a:cubicBezTo>
                    <a:cubicBezTo>
                      <a:pt x="2020877" y="1079556"/>
                      <a:pt x="1882830" y="1503130"/>
                      <a:pt x="1556335" y="1748748"/>
                    </a:cubicBezTo>
                    <a:cubicBezTo>
                      <a:pt x="1229840" y="1994366"/>
                      <a:pt x="784598" y="2009590"/>
                      <a:pt x="442087" y="1786849"/>
                    </a:cubicBezTo>
                  </a:path>
                </a:pathLst>
              </a:custGeom>
              <a:noFill/>
              <a:ln w="66675" cap="rnd" cmpd="sng">
                <a:solidFill>
                  <a:schemeClr val="accent4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30" name="组合 39"/>
            <p:cNvGrpSpPr>
              <a:grpSpLocks/>
            </p:cNvGrpSpPr>
            <p:nvPr/>
          </p:nvGrpSpPr>
          <p:grpSpPr bwMode="auto">
            <a:xfrm>
              <a:off x="399908" y="1073647"/>
              <a:ext cx="1129901" cy="532378"/>
              <a:chOff x="-665" y="-424"/>
              <a:chExt cx="1129901" cy="532378"/>
            </a:xfrm>
          </p:grpSpPr>
          <p:sp>
            <p:nvSpPr>
              <p:cNvPr id="32" name="文本框 41"/>
              <p:cNvSpPr txBox="1">
                <a:spLocks noChangeArrowheads="1"/>
              </p:cNvSpPr>
              <p:nvPr/>
            </p:nvSpPr>
            <p:spPr bwMode="auto">
              <a:xfrm>
                <a:off x="70391" y="131734"/>
                <a:ext cx="1002072" cy="400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9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60%</a:t>
                </a:r>
                <a:endParaRPr lang="zh-CN" altLang="en-US" sz="19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endParaRPr>
              </a:p>
            </p:txBody>
          </p:sp>
          <p:cxnSp>
            <p:nvCxnSpPr>
              <p:cNvPr id="33" name="直接连接符 42"/>
              <p:cNvCxnSpPr>
                <a:cxnSpLocks noChangeShapeType="1"/>
              </p:cNvCxnSpPr>
              <p:nvPr/>
            </p:nvCxnSpPr>
            <p:spPr bwMode="auto">
              <a:xfrm>
                <a:off x="-665" y="-424"/>
                <a:ext cx="1129901" cy="0"/>
              </a:xfrm>
              <a:prstGeom prst="line">
                <a:avLst/>
              </a:prstGeom>
              <a:noFill/>
              <a:ln w="22225" cap="rnd" cmpd="sng">
                <a:solidFill>
                  <a:schemeClr val="accent4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31" name="Freeform 298"/>
            <p:cNvSpPr>
              <a:spLocks noEditPoints="1"/>
            </p:cNvSpPr>
            <p:nvPr/>
          </p:nvSpPr>
          <p:spPr bwMode="auto">
            <a:xfrm>
              <a:off x="652753" y="442655"/>
              <a:ext cx="624379" cy="517106"/>
            </a:xfrm>
            <a:custGeom>
              <a:avLst/>
              <a:gdLst>
                <a:gd name="T0" fmla="*/ 19 w 102"/>
                <a:gd name="T1" fmla="*/ 33 h 85"/>
                <a:gd name="T2" fmla="*/ 9 w 102"/>
                <a:gd name="T3" fmla="*/ 32 h 85"/>
                <a:gd name="T4" fmla="*/ 18 w 102"/>
                <a:gd name="T5" fmla="*/ 35 h 85"/>
                <a:gd name="T6" fmla="*/ 28 w 102"/>
                <a:gd name="T7" fmla="*/ 37 h 85"/>
                <a:gd name="T8" fmla="*/ 88 w 102"/>
                <a:gd name="T9" fmla="*/ 51 h 85"/>
                <a:gd name="T10" fmla="*/ 102 w 102"/>
                <a:gd name="T11" fmla="*/ 47 h 85"/>
                <a:gd name="T12" fmla="*/ 88 w 102"/>
                <a:gd name="T13" fmla="*/ 85 h 85"/>
                <a:gd name="T14" fmla="*/ 70 w 102"/>
                <a:gd name="T15" fmla="*/ 72 h 85"/>
                <a:gd name="T16" fmla="*/ 3 w 102"/>
                <a:gd name="T17" fmla="*/ 65 h 85"/>
                <a:gd name="T18" fmla="*/ 0 w 102"/>
                <a:gd name="T19" fmla="*/ 58 h 85"/>
                <a:gd name="T20" fmla="*/ 0 w 102"/>
                <a:gd name="T21" fmla="*/ 51 h 85"/>
                <a:gd name="T22" fmla="*/ 31 w 102"/>
                <a:gd name="T23" fmla="*/ 53 h 85"/>
                <a:gd name="T24" fmla="*/ 54 w 102"/>
                <a:gd name="T25" fmla="*/ 45 h 85"/>
                <a:gd name="T26" fmla="*/ 40 w 102"/>
                <a:gd name="T27" fmla="*/ 37 h 85"/>
                <a:gd name="T28" fmla="*/ 86 w 102"/>
                <a:gd name="T29" fmla="*/ 50 h 85"/>
                <a:gd name="T30" fmla="*/ 19 w 102"/>
                <a:gd name="T31" fmla="*/ 32 h 85"/>
                <a:gd name="T32" fmla="*/ 31 w 102"/>
                <a:gd name="T33" fmla="*/ 37 h 85"/>
                <a:gd name="T34" fmla="*/ 30 w 102"/>
                <a:gd name="T35" fmla="*/ 43 h 85"/>
                <a:gd name="T36" fmla="*/ 5 w 102"/>
                <a:gd name="T37" fmla="*/ 38 h 85"/>
                <a:gd name="T38" fmla="*/ 6 w 102"/>
                <a:gd name="T39" fmla="*/ 31 h 85"/>
                <a:gd name="T40" fmla="*/ 11 w 102"/>
                <a:gd name="T41" fmla="*/ 30 h 85"/>
                <a:gd name="T42" fmla="*/ 38 w 102"/>
                <a:gd name="T43" fmla="*/ 27 h 85"/>
                <a:gd name="T44" fmla="*/ 31 w 102"/>
                <a:gd name="T45" fmla="*/ 13 h 85"/>
                <a:gd name="T46" fmla="*/ 30 w 102"/>
                <a:gd name="T47" fmla="*/ 14 h 85"/>
                <a:gd name="T48" fmla="*/ 37 w 102"/>
                <a:gd name="T49" fmla="*/ 28 h 85"/>
                <a:gd name="T50" fmla="*/ 38 w 102"/>
                <a:gd name="T51" fmla="*/ 27 h 85"/>
                <a:gd name="T52" fmla="*/ 40 w 102"/>
                <a:gd name="T53" fmla="*/ 27 h 85"/>
                <a:gd name="T54" fmla="*/ 40 w 102"/>
                <a:gd name="T55" fmla="*/ 32 h 85"/>
                <a:gd name="T56" fmla="*/ 34 w 102"/>
                <a:gd name="T57" fmla="*/ 35 h 85"/>
                <a:gd name="T58" fmla="*/ 23 w 102"/>
                <a:gd name="T59" fmla="*/ 12 h 85"/>
                <a:gd name="T60" fmla="*/ 29 w 102"/>
                <a:gd name="T61" fmla="*/ 9 h 85"/>
                <a:gd name="T62" fmla="*/ 37 w 102"/>
                <a:gd name="T63" fmla="*/ 19 h 85"/>
                <a:gd name="T64" fmla="*/ 45 w 102"/>
                <a:gd name="T65" fmla="*/ 11 h 85"/>
                <a:gd name="T66" fmla="*/ 43 w 102"/>
                <a:gd name="T67" fmla="*/ 19 h 85"/>
                <a:gd name="T68" fmla="*/ 47 w 102"/>
                <a:gd name="T69" fmla="*/ 12 h 85"/>
                <a:gd name="T70" fmla="*/ 49 w 102"/>
                <a:gd name="T71" fmla="*/ 3 h 85"/>
                <a:gd name="T72" fmla="*/ 43 w 102"/>
                <a:gd name="T73" fmla="*/ 10 h 85"/>
                <a:gd name="T74" fmla="*/ 41 w 102"/>
                <a:gd name="T75" fmla="*/ 21 h 85"/>
                <a:gd name="T76" fmla="*/ 46 w 102"/>
                <a:gd name="T77" fmla="*/ 24 h 85"/>
                <a:gd name="T78" fmla="*/ 56 w 102"/>
                <a:gd name="T79" fmla="*/ 3 h 85"/>
                <a:gd name="T80" fmla="*/ 50 w 102"/>
                <a:gd name="T81" fmla="*/ 0 h 85"/>
                <a:gd name="T82" fmla="*/ 47 w 102"/>
                <a:gd name="T83" fmla="*/ 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2" h="85">
                  <a:moveTo>
                    <a:pt x="26" y="36"/>
                  </a:moveTo>
                  <a:cubicBezTo>
                    <a:pt x="25" y="35"/>
                    <a:pt x="22" y="34"/>
                    <a:pt x="19" y="33"/>
                  </a:cubicBezTo>
                  <a:cubicBezTo>
                    <a:pt x="16" y="33"/>
                    <a:pt x="13" y="32"/>
                    <a:pt x="11" y="32"/>
                  </a:cubicBezTo>
                  <a:cubicBezTo>
                    <a:pt x="10" y="32"/>
                    <a:pt x="9" y="32"/>
                    <a:pt x="9" y="32"/>
                  </a:cubicBezTo>
                  <a:cubicBezTo>
                    <a:pt x="9" y="32"/>
                    <a:pt x="10" y="32"/>
                    <a:pt x="11" y="33"/>
                  </a:cubicBezTo>
                  <a:cubicBezTo>
                    <a:pt x="13" y="34"/>
                    <a:pt x="15" y="35"/>
                    <a:pt x="18" y="35"/>
                  </a:cubicBezTo>
                  <a:cubicBezTo>
                    <a:pt x="21" y="36"/>
                    <a:pt x="24" y="37"/>
                    <a:pt x="26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6"/>
                    <a:pt x="26" y="36"/>
                  </a:cubicBezTo>
                  <a:close/>
                  <a:moveTo>
                    <a:pt x="88" y="51"/>
                  </a:moveTo>
                  <a:cubicBezTo>
                    <a:pt x="88" y="47"/>
                    <a:pt x="88" y="47"/>
                    <a:pt x="88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85"/>
                    <a:pt x="102" y="85"/>
                    <a:pt x="102" y="85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8" y="51"/>
                    <a:pt x="88" y="51"/>
                    <a:pt x="88" y="51"/>
                  </a:cubicBezTo>
                  <a:close/>
                  <a:moveTo>
                    <a:pt x="19" y="32"/>
                  </a:moveTo>
                  <a:cubicBezTo>
                    <a:pt x="23" y="32"/>
                    <a:pt x="25" y="33"/>
                    <a:pt x="27" y="34"/>
                  </a:cubicBezTo>
                  <a:cubicBezTo>
                    <a:pt x="29" y="35"/>
                    <a:pt x="30" y="36"/>
                    <a:pt x="31" y="37"/>
                  </a:cubicBezTo>
                  <a:cubicBezTo>
                    <a:pt x="31" y="37"/>
                    <a:pt x="31" y="38"/>
                    <a:pt x="31" y="38"/>
                  </a:cubicBezTo>
                  <a:cubicBezTo>
                    <a:pt x="31" y="40"/>
                    <a:pt x="30" y="42"/>
                    <a:pt x="30" y="43"/>
                  </a:cubicBezTo>
                  <a:cubicBezTo>
                    <a:pt x="30" y="44"/>
                    <a:pt x="29" y="44"/>
                    <a:pt x="29" y="44"/>
                  </a:cubicBezTo>
                  <a:cubicBezTo>
                    <a:pt x="25" y="46"/>
                    <a:pt x="7" y="42"/>
                    <a:pt x="5" y="38"/>
                  </a:cubicBezTo>
                  <a:cubicBezTo>
                    <a:pt x="5" y="38"/>
                    <a:pt x="4" y="37"/>
                    <a:pt x="5" y="37"/>
                  </a:cubicBezTo>
                  <a:cubicBezTo>
                    <a:pt x="5" y="35"/>
                    <a:pt x="6" y="33"/>
                    <a:pt x="6" y="31"/>
                  </a:cubicBezTo>
                  <a:cubicBezTo>
                    <a:pt x="6" y="31"/>
                    <a:pt x="6" y="31"/>
                    <a:pt x="7" y="30"/>
                  </a:cubicBezTo>
                  <a:cubicBezTo>
                    <a:pt x="8" y="30"/>
                    <a:pt x="9" y="30"/>
                    <a:pt x="11" y="30"/>
                  </a:cubicBezTo>
                  <a:cubicBezTo>
                    <a:pt x="13" y="30"/>
                    <a:pt x="16" y="31"/>
                    <a:pt x="19" y="32"/>
                  </a:cubicBezTo>
                  <a:close/>
                  <a:moveTo>
                    <a:pt x="38" y="27"/>
                  </a:moveTo>
                  <a:cubicBezTo>
                    <a:pt x="38" y="25"/>
                    <a:pt x="36" y="23"/>
                    <a:pt x="35" y="20"/>
                  </a:cubicBezTo>
                  <a:cubicBezTo>
                    <a:pt x="33" y="17"/>
                    <a:pt x="32" y="15"/>
                    <a:pt x="31" y="13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9" y="12"/>
                    <a:pt x="29" y="12"/>
                    <a:pt x="30" y="14"/>
                  </a:cubicBezTo>
                  <a:cubicBezTo>
                    <a:pt x="30" y="16"/>
                    <a:pt x="32" y="18"/>
                    <a:pt x="33" y="21"/>
                  </a:cubicBezTo>
                  <a:cubicBezTo>
                    <a:pt x="35" y="24"/>
                    <a:pt x="36" y="26"/>
                    <a:pt x="37" y="28"/>
                  </a:cubicBezTo>
                  <a:cubicBezTo>
                    <a:pt x="38" y="29"/>
                    <a:pt x="39" y="29"/>
                    <a:pt x="39" y="29"/>
                  </a:cubicBezTo>
                  <a:cubicBezTo>
                    <a:pt x="39" y="29"/>
                    <a:pt x="39" y="28"/>
                    <a:pt x="38" y="27"/>
                  </a:cubicBezTo>
                  <a:close/>
                  <a:moveTo>
                    <a:pt x="37" y="19"/>
                  </a:moveTo>
                  <a:cubicBezTo>
                    <a:pt x="38" y="22"/>
                    <a:pt x="39" y="25"/>
                    <a:pt x="40" y="27"/>
                  </a:cubicBezTo>
                  <a:cubicBezTo>
                    <a:pt x="41" y="29"/>
                    <a:pt x="41" y="30"/>
                    <a:pt x="41" y="31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8" y="33"/>
                    <a:pt x="37" y="34"/>
                    <a:pt x="35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0" y="33"/>
                    <a:pt x="21" y="17"/>
                    <a:pt x="22" y="13"/>
                  </a:cubicBezTo>
                  <a:cubicBezTo>
                    <a:pt x="22" y="12"/>
                    <a:pt x="22" y="12"/>
                    <a:pt x="23" y="12"/>
                  </a:cubicBezTo>
                  <a:cubicBezTo>
                    <a:pt x="24" y="11"/>
                    <a:pt x="26" y="10"/>
                    <a:pt x="27" y="9"/>
                  </a:cubicBezTo>
                  <a:cubicBezTo>
                    <a:pt x="28" y="9"/>
                    <a:pt x="28" y="9"/>
                    <a:pt x="29" y="9"/>
                  </a:cubicBezTo>
                  <a:cubicBezTo>
                    <a:pt x="30" y="9"/>
                    <a:pt x="31" y="10"/>
                    <a:pt x="32" y="12"/>
                  </a:cubicBezTo>
                  <a:cubicBezTo>
                    <a:pt x="33" y="14"/>
                    <a:pt x="35" y="16"/>
                    <a:pt x="37" y="19"/>
                  </a:cubicBezTo>
                  <a:close/>
                  <a:moveTo>
                    <a:pt x="48" y="4"/>
                  </a:moveTo>
                  <a:cubicBezTo>
                    <a:pt x="47" y="6"/>
                    <a:pt x="46" y="8"/>
                    <a:pt x="45" y="11"/>
                  </a:cubicBezTo>
                  <a:cubicBezTo>
                    <a:pt x="44" y="13"/>
                    <a:pt x="43" y="16"/>
                    <a:pt x="43" y="18"/>
                  </a:cubicBezTo>
                  <a:cubicBezTo>
                    <a:pt x="43" y="19"/>
                    <a:pt x="42" y="19"/>
                    <a:pt x="43" y="19"/>
                  </a:cubicBezTo>
                  <a:cubicBezTo>
                    <a:pt x="43" y="19"/>
                    <a:pt x="43" y="19"/>
                    <a:pt x="44" y="18"/>
                  </a:cubicBezTo>
                  <a:cubicBezTo>
                    <a:pt x="45" y="16"/>
                    <a:pt x="46" y="14"/>
                    <a:pt x="47" y="12"/>
                  </a:cubicBezTo>
                  <a:cubicBezTo>
                    <a:pt x="48" y="9"/>
                    <a:pt x="49" y="7"/>
                    <a:pt x="49" y="5"/>
                  </a:cubicBezTo>
                  <a:cubicBezTo>
                    <a:pt x="49" y="4"/>
                    <a:pt x="49" y="3"/>
                    <a:pt x="49" y="3"/>
                  </a:cubicBezTo>
                  <a:cubicBezTo>
                    <a:pt x="49" y="3"/>
                    <a:pt x="49" y="3"/>
                    <a:pt x="48" y="4"/>
                  </a:cubicBezTo>
                  <a:close/>
                  <a:moveTo>
                    <a:pt x="43" y="10"/>
                  </a:moveTo>
                  <a:cubicBezTo>
                    <a:pt x="42" y="13"/>
                    <a:pt x="42" y="16"/>
                    <a:pt x="41" y="17"/>
                  </a:cubicBezTo>
                  <a:cubicBezTo>
                    <a:pt x="41" y="19"/>
                    <a:pt x="41" y="21"/>
                    <a:pt x="41" y="21"/>
                  </a:cubicBezTo>
                  <a:cubicBezTo>
                    <a:pt x="41" y="22"/>
                    <a:pt x="41" y="22"/>
                    <a:pt x="42" y="22"/>
                  </a:cubicBezTo>
                  <a:cubicBezTo>
                    <a:pt x="43" y="23"/>
                    <a:pt x="45" y="23"/>
                    <a:pt x="46" y="24"/>
                  </a:cubicBezTo>
                  <a:cubicBezTo>
                    <a:pt x="47" y="24"/>
                    <a:pt x="47" y="24"/>
                    <a:pt x="48" y="24"/>
                  </a:cubicBezTo>
                  <a:cubicBezTo>
                    <a:pt x="51" y="22"/>
                    <a:pt x="57" y="7"/>
                    <a:pt x="56" y="3"/>
                  </a:cubicBezTo>
                  <a:cubicBezTo>
                    <a:pt x="56" y="3"/>
                    <a:pt x="56" y="3"/>
                    <a:pt x="55" y="2"/>
                  </a:cubicBezTo>
                  <a:cubicBezTo>
                    <a:pt x="54" y="2"/>
                    <a:pt x="52" y="1"/>
                    <a:pt x="50" y="0"/>
                  </a:cubicBezTo>
                  <a:cubicBezTo>
                    <a:pt x="50" y="0"/>
                    <a:pt x="50" y="0"/>
                    <a:pt x="49" y="1"/>
                  </a:cubicBezTo>
                  <a:cubicBezTo>
                    <a:pt x="49" y="1"/>
                    <a:pt x="48" y="2"/>
                    <a:pt x="47" y="3"/>
                  </a:cubicBezTo>
                  <a:cubicBezTo>
                    <a:pt x="46" y="5"/>
                    <a:pt x="45" y="8"/>
                    <a:pt x="43" y="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398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6" name="组合 45"/>
          <p:cNvGrpSpPr>
            <a:grpSpLocks/>
          </p:cNvGrpSpPr>
          <p:nvPr/>
        </p:nvGrpSpPr>
        <p:grpSpPr bwMode="auto">
          <a:xfrm>
            <a:off x="508981" y="4211533"/>
            <a:ext cx="1942575" cy="1942838"/>
            <a:chOff x="0" y="0"/>
            <a:chExt cx="1944000" cy="1944000"/>
          </a:xfrm>
        </p:grpSpPr>
        <p:grpSp>
          <p:nvGrpSpPr>
            <p:cNvPr id="37" name="组合 46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42" name="椭圆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 w="63500" cmpd="sng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43" name="弧形 52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43691 w 1944000"/>
                  <a:gd name="T3" fmla="*/ 996493 h 1944000"/>
                  <a:gd name="T4" fmla="*/ 975016 w 1944000"/>
                  <a:gd name="T5" fmla="*/ 1943996 h 1944000"/>
                  <a:gd name="T6" fmla="*/ 972000 w 1944000"/>
                  <a:gd name="T7" fmla="*/ 972000 h 1944000"/>
                  <a:gd name="T8" fmla="*/ 1023982 w 1944000"/>
                  <a:gd name="T9" fmla="*/ 1391 h 1944000"/>
                  <a:gd name="T10" fmla="*/ 1023982 w 1944000"/>
                  <a:gd name="T11" fmla="*/ 1391 h 1944000"/>
                  <a:gd name="T12" fmla="*/ 1943691 w 1944000"/>
                  <a:gd name="T13" fmla="*/ 996493 h 1944000"/>
                  <a:gd name="T14" fmla="*/ 975016 w 1944000"/>
                  <a:gd name="T15" fmla="*/ 1943996 h 1944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549337" y="29527"/>
                      <a:pt x="1956948" y="470552"/>
                      <a:pt x="1943691" y="996493"/>
                    </a:cubicBezTo>
                    <a:cubicBezTo>
                      <a:pt x="1930434" y="1522434"/>
                      <a:pt x="1501122" y="1942363"/>
                      <a:pt x="975016" y="1943996"/>
                    </a:cubicBezTo>
                    <a:cubicBezTo>
                      <a:pt x="974011" y="1619997"/>
                      <a:pt x="973005" y="1295999"/>
                      <a:pt x="972000" y="972000"/>
                    </a:cubicBez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549337" y="29527"/>
                      <a:pt x="1956948" y="470552"/>
                      <a:pt x="1943691" y="996493"/>
                    </a:cubicBezTo>
                    <a:cubicBezTo>
                      <a:pt x="1930434" y="1522434"/>
                      <a:pt x="1501122" y="1942363"/>
                      <a:pt x="975016" y="1943996"/>
                    </a:cubicBezTo>
                  </a:path>
                </a:pathLst>
              </a:custGeom>
              <a:noFill/>
              <a:ln w="66675" cap="rnd" cmpd="sng">
                <a:solidFill>
                  <a:schemeClr val="accent3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 sz="2398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38" name="组合 47"/>
            <p:cNvGrpSpPr>
              <a:grpSpLocks/>
            </p:cNvGrpSpPr>
            <p:nvPr/>
          </p:nvGrpSpPr>
          <p:grpSpPr bwMode="auto">
            <a:xfrm>
              <a:off x="400235" y="1073647"/>
              <a:ext cx="1129235" cy="532378"/>
              <a:chOff x="-338" y="-424"/>
              <a:chExt cx="1129235" cy="532378"/>
            </a:xfrm>
          </p:grpSpPr>
          <p:sp>
            <p:nvSpPr>
              <p:cNvPr id="40" name="文本框 49"/>
              <p:cNvSpPr txBox="1">
                <a:spLocks noChangeArrowheads="1"/>
              </p:cNvSpPr>
              <p:nvPr/>
            </p:nvSpPr>
            <p:spPr bwMode="auto">
              <a:xfrm>
                <a:off x="70391" y="131734"/>
                <a:ext cx="1002072" cy="400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999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itchFamily="34" charset="-122"/>
                    <a:ea typeface="微软雅黑" pitchFamily="34" charset="-122"/>
                    <a:cs typeface="Arial" pitchFamily="34" charset="0"/>
                  </a:rPr>
                  <a:t>50%</a:t>
                </a:r>
                <a:endParaRPr lang="zh-CN" altLang="en-US" sz="1999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itchFamily="34" charset="-122"/>
                  <a:ea typeface="微软雅黑" pitchFamily="34" charset="-122"/>
                  <a:cs typeface="Arial" pitchFamily="34" charset="0"/>
                </a:endParaRPr>
              </a:p>
            </p:txBody>
          </p:sp>
          <p:cxnSp>
            <p:nvCxnSpPr>
              <p:cNvPr id="41" name="直接连接符 50"/>
              <p:cNvCxnSpPr>
                <a:cxnSpLocks noChangeShapeType="1"/>
              </p:cNvCxnSpPr>
              <p:nvPr/>
            </p:nvCxnSpPr>
            <p:spPr bwMode="auto">
              <a:xfrm>
                <a:off x="-338" y="-424"/>
                <a:ext cx="1129235" cy="0"/>
              </a:xfrm>
              <a:prstGeom prst="line">
                <a:avLst/>
              </a:prstGeom>
              <a:noFill/>
              <a:ln w="22225" cap="rnd" cmpd="sng">
                <a:solidFill>
                  <a:schemeClr val="accent3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39" name="Freeform 320"/>
            <p:cNvSpPr>
              <a:spLocks noEditPoints="1"/>
            </p:cNvSpPr>
            <p:nvPr/>
          </p:nvSpPr>
          <p:spPr bwMode="auto">
            <a:xfrm>
              <a:off x="675110" y="415113"/>
              <a:ext cx="566616" cy="506104"/>
            </a:xfrm>
            <a:custGeom>
              <a:avLst/>
              <a:gdLst>
                <a:gd name="T0" fmla="*/ 17 w 93"/>
                <a:gd name="T1" fmla="*/ 18 h 83"/>
                <a:gd name="T2" fmla="*/ 9 w 93"/>
                <a:gd name="T3" fmla="*/ 28 h 83"/>
                <a:gd name="T4" fmla="*/ 84 w 93"/>
                <a:gd name="T5" fmla="*/ 74 h 83"/>
                <a:gd name="T6" fmla="*/ 70 w 93"/>
                <a:gd name="T7" fmla="*/ 28 h 83"/>
                <a:gd name="T8" fmla="*/ 24 w 93"/>
                <a:gd name="T9" fmla="*/ 34 h 83"/>
                <a:gd name="T10" fmla="*/ 24 w 93"/>
                <a:gd name="T11" fmla="*/ 18 h 83"/>
                <a:gd name="T12" fmla="*/ 30 w 93"/>
                <a:gd name="T13" fmla="*/ 13 h 83"/>
                <a:gd name="T14" fmla="*/ 46 w 93"/>
                <a:gd name="T15" fmla="*/ 0 h 83"/>
                <a:gd name="T16" fmla="*/ 63 w 93"/>
                <a:gd name="T17" fmla="*/ 13 h 83"/>
                <a:gd name="T18" fmla="*/ 70 w 93"/>
                <a:gd name="T19" fmla="*/ 18 h 83"/>
                <a:gd name="T20" fmla="*/ 93 w 93"/>
                <a:gd name="T21" fmla="*/ 18 h 83"/>
                <a:gd name="T22" fmla="*/ 93 w 93"/>
                <a:gd name="T23" fmla="*/ 79 h 83"/>
                <a:gd name="T24" fmla="*/ 89 w 93"/>
                <a:gd name="T25" fmla="*/ 83 h 83"/>
                <a:gd name="T26" fmla="*/ 0 w 93"/>
                <a:gd name="T27" fmla="*/ 83 h 83"/>
                <a:gd name="T28" fmla="*/ 0 w 93"/>
                <a:gd name="T29" fmla="*/ 23 h 83"/>
                <a:gd name="T30" fmla="*/ 5 w 93"/>
                <a:gd name="T31" fmla="*/ 18 h 83"/>
                <a:gd name="T32" fmla="*/ 14 w 93"/>
                <a:gd name="T33" fmla="*/ 70 h 83"/>
                <a:gd name="T34" fmla="*/ 39 w 93"/>
                <a:gd name="T35" fmla="*/ 62 h 83"/>
                <a:gd name="T36" fmla="*/ 29 w 93"/>
                <a:gd name="T37" fmla="*/ 63 h 83"/>
                <a:gd name="T38" fmla="*/ 29 w 93"/>
                <a:gd name="T39" fmla="*/ 60 h 83"/>
                <a:gd name="T40" fmla="*/ 26 w 93"/>
                <a:gd name="T41" fmla="*/ 59 h 83"/>
                <a:gd name="T42" fmla="*/ 26 w 93"/>
                <a:gd name="T43" fmla="*/ 61 h 83"/>
                <a:gd name="T44" fmla="*/ 21 w 93"/>
                <a:gd name="T45" fmla="*/ 59 h 83"/>
                <a:gd name="T46" fmla="*/ 35 w 93"/>
                <a:gd name="T47" fmla="*/ 42 h 83"/>
                <a:gd name="T48" fmla="*/ 23 w 93"/>
                <a:gd name="T49" fmla="*/ 57 h 83"/>
                <a:gd name="T50" fmla="*/ 24 w 93"/>
                <a:gd name="T51" fmla="*/ 57 h 83"/>
                <a:gd name="T52" fmla="*/ 30 w 93"/>
                <a:gd name="T53" fmla="*/ 57 h 83"/>
                <a:gd name="T54" fmla="*/ 30 w 93"/>
                <a:gd name="T55" fmla="*/ 57 h 83"/>
                <a:gd name="T56" fmla="*/ 31 w 93"/>
                <a:gd name="T57" fmla="*/ 65 h 83"/>
                <a:gd name="T58" fmla="*/ 36 w 93"/>
                <a:gd name="T59" fmla="*/ 66 h 83"/>
                <a:gd name="T60" fmla="*/ 31 w 93"/>
                <a:gd name="T61" fmla="*/ 65 h 83"/>
                <a:gd name="T62" fmla="*/ 44 w 93"/>
                <a:gd name="T63" fmla="*/ 55 h 83"/>
                <a:gd name="T64" fmla="*/ 78 w 93"/>
                <a:gd name="T65" fmla="*/ 51 h 83"/>
                <a:gd name="T66" fmla="*/ 44 w 93"/>
                <a:gd name="T67" fmla="*/ 60 h 83"/>
                <a:gd name="T68" fmla="*/ 59 w 93"/>
                <a:gd name="T69" fmla="*/ 65 h 83"/>
                <a:gd name="T70" fmla="*/ 44 w 93"/>
                <a:gd name="T71" fmla="*/ 60 h 83"/>
                <a:gd name="T72" fmla="*/ 44 w 93"/>
                <a:gd name="T73" fmla="*/ 46 h 83"/>
                <a:gd name="T74" fmla="*/ 78 w 93"/>
                <a:gd name="T75" fmla="*/ 42 h 83"/>
                <a:gd name="T76" fmla="*/ 39 w 93"/>
                <a:gd name="T77" fmla="*/ 13 h 83"/>
                <a:gd name="T78" fmla="*/ 52 w 93"/>
                <a:gd name="T79" fmla="*/ 12 h 83"/>
                <a:gd name="T80" fmla="*/ 41 w 93"/>
                <a:gd name="T81" fmla="*/ 1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3" h="83">
                  <a:moveTo>
                    <a:pt x="5" y="18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54" y="34"/>
                    <a:pt x="39" y="34"/>
                    <a:pt x="24" y="3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0"/>
                    <a:pt x="32" y="7"/>
                    <a:pt x="34" y="5"/>
                  </a:cubicBezTo>
                  <a:cubicBezTo>
                    <a:pt x="37" y="2"/>
                    <a:pt x="41" y="0"/>
                    <a:pt x="46" y="0"/>
                  </a:cubicBezTo>
                  <a:cubicBezTo>
                    <a:pt x="51" y="0"/>
                    <a:pt x="55" y="2"/>
                    <a:pt x="58" y="5"/>
                  </a:cubicBezTo>
                  <a:cubicBezTo>
                    <a:pt x="61" y="7"/>
                    <a:pt x="62" y="10"/>
                    <a:pt x="63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3" y="83"/>
                    <a:pt x="93" y="83"/>
                    <a:pt x="93" y="83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14" y="62"/>
                  </a:moveTo>
                  <a:cubicBezTo>
                    <a:pt x="14" y="70"/>
                    <a:pt x="14" y="70"/>
                    <a:pt x="14" y="70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14" y="62"/>
                    <a:pt x="14" y="62"/>
                    <a:pt x="14" y="62"/>
                  </a:cubicBezTo>
                  <a:close/>
                  <a:moveTo>
                    <a:pt x="35" y="42"/>
                  </a:moveTo>
                  <a:cubicBezTo>
                    <a:pt x="32" y="42"/>
                    <a:pt x="26" y="35"/>
                    <a:pt x="19" y="42"/>
                  </a:cubicBezTo>
                  <a:cubicBezTo>
                    <a:pt x="20" y="47"/>
                    <a:pt x="20" y="53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7"/>
                    <a:pt x="26" y="57"/>
                    <a:pt x="27" y="57"/>
                  </a:cubicBezTo>
                  <a:cubicBezTo>
                    <a:pt x="28" y="57"/>
                    <a:pt x="29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4" y="53"/>
                    <a:pt x="34" y="47"/>
                    <a:pt x="35" y="42"/>
                  </a:cubicBezTo>
                  <a:close/>
                  <a:moveTo>
                    <a:pt x="31" y="65"/>
                  </a:move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1" y="65"/>
                    <a:pt x="31" y="65"/>
                    <a:pt x="31" y="65"/>
                  </a:cubicBezTo>
                  <a:close/>
                  <a:moveTo>
                    <a:pt x="44" y="51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78" y="55"/>
                    <a:pt x="78" y="55"/>
                    <a:pt x="78" y="55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44" y="51"/>
                    <a:pt x="44" y="51"/>
                    <a:pt x="44" y="51"/>
                  </a:cubicBezTo>
                  <a:close/>
                  <a:moveTo>
                    <a:pt x="44" y="60"/>
                  </a:moveTo>
                  <a:cubicBezTo>
                    <a:pt x="44" y="65"/>
                    <a:pt x="44" y="65"/>
                    <a:pt x="44" y="65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44" y="60"/>
                    <a:pt x="44" y="60"/>
                    <a:pt x="44" y="60"/>
                  </a:cubicBezTo>
                  <a:close/>
                  <a:moveTo>
                    <a:pt x="44" y="42"/>
                  </a:moveTo>
                  <a:cubicBezTo>
                    <a:pt x="44" y="46"/>
                    <a:pt x="44" y="46"/>
                    <a:pt x="44" y="46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44" y="42"/>
                    <a:pt x="44" y="42"/>
                    <a:pt x="44" y="42"/>
                  </a:cubicBezTo>
                  <a:close/>
                  <a:moveTo>
                    <a:pt x="39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2" y="12"/>
                    <a:pt x="52" y="12"/>
                  </a:cubicBezTo>
                  <a:cubicBezTo>
                    <a:pt x="50" y="10"/>
                    <a:pt x="48" y="9"/>
                    <a:pt x="46" y="9"/>
                  </a:cubicBezTo>
                  <a:cubicBezTo>
                    <a:pt x="44" y="9"/>
                    <a:pt x="42" y="10"/>
                    <a:pt x="41" y="12"/>
                  </a:cubicBezTo>
                  <a:cubicBezTo>
                    <a:pt x="40" y="12"/>
                    <a:pt x="40" y="13"/>
                    <a:pt x="39" y="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398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cxnSp>
        <p:nvCxnSpPr>
          <p:cNvPr id="44" name="直接连接符 53"/>
          <p:cNvCxnSpPr>
            <a:cxnSpLocks noChangeShapeType="1"/>
          </p:cNvCxnSpPr>
          <p:nvPr/>
        </p:nvCxnSpPr>
        <p:spPr bwMode="auto">
          <a:xfrm flipV="1">
            <a:off x="380427" y="3889313"/>
            <a:ext cx="11433263" cy="0"/>
          </a:xfrm>
          <a:prstGeom prst="line">
            <a:avLst/>
          </a:prstGeom>
          <a:noFill/>
          <a:ln w="12700" cmpd="sng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5" name="išľíďè">
            <a:extLst>
              <a:ext uri="{FF2B5EF4-FFF2-40B4-BE49-F238E27FC236}">
                <a16:creationId xmlns:a16="http://schemas.microsoft.com/office/drawing/2014/main" id="{32209AF6-C5B9-48EF-BDB9-14E3E4E10395}"/>
              </a:ext>
            </a:extLst>
          </p:cNvPr>
          <p:cNvSpPr/>
          <p:nvPr/>
        </p:nvSpPr>
        <p:spPr bwMode="auto">
          <a:xfrm>
            <a:off x="2851498" y="2657015"/>
            <a:ext cx="3080103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6" name="iSlíďè">
            <a:extLst>
              <a:ext uri="{FF2B5EF4-FFF2-40B4-BE49-F238E27FC236}">
                <a16:creationId xmlns:a16="http://schemas.microsoft.com/office/drawing/2014/main" id="{B91851AF-94ED-45F9-B873-8036C2BB686F}"/>
              </a:ext>
            </a:extLst>
          </p:cNvPr>
          <p:cNvSpPr txBox="1"/>
          <p:nvPr/>
        </p:nvSpPr>
        <p:spPr bwMode="auto">
          <a:xfrm>
            <a:off x="2878394" y="2341383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7" name="išľíďè">
            <a:extLst>
              <a:ext uri="{FF2B5EF4-FFF2-40B4-BE49-F238E27FC236}">
                <a16:creationId xmlns:a16="http://schemas.microsoft.com/office/drawing/2014/main" id="{1C1F93F3-0EC8-4DB3-A583-0E365EF8351D}"/>
              </a:ext>
            </a:extLst>
          </p:cNvPr>
          <p:cNvSpPr/>
          <p:nvPr/>
        </p:nvSpPr>
        <p:spPr bwMode="auto">
          <a:xfrm>
            <a:off x="2878394" y="5170720"/>
            <a:ext cx="3080103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8" name="iSlíďè">
            <a:extLst>
              <a:ext uri="{FF2B5EF4-FFF2-40B4-BE49-F238E27FC236}">
                <a16:creationId xmlns:a16="http://schemas.microsoft.com/office/drawing/2014/main" id="{4E206BCA-0F3C-4784-B962-BE15E0A7E779}"/>
              </a:ext>
            </a:extLst>
          </p:cNvPr>
          <p:cNvSpPr txBox="1"/>
          <p:nvPr/>
        </p:nvSpPr>
        <p:spPr bwMode="auto">
          <a:xfrm>
            <a:off x="2905290" y="4855088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9" name="išľíďè">
            <a:extLst>
              <a:ext uri="{FF2B5EF4-FFF2-40B4-BE49-F238E27FC236}">
                <a16:creationId xmlns:a16="http://schemas.microsoft.com/office/drawing/2014/main" id="{3F6ED0BA-986C-47A9-8DE7-DD30E113F51F}"/>
              </a:ext>
            </a:extLst>
          </p:cNvPr>
          <p:cNvSpPr/>
          <p:nvPr/>
        </p:nvSpPr>
        <p:spPr bwMode="auto">
          <a:xfrm>
            <a:off x="8733587" y="2657427"/>
            <a:ext cx="3080103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0" name="iSlíďè">
            <a:extLst>
              <a:ext uri="{FF2B5EF4-FFF2-40B4-BE49-F238E27FC236}">
                <a16:creationId xmlns:a16="http://schemas.microsoft.com/office/drawing/2014/main" id="{34A3F01F-332A-4A87-9E6E-AC0AD35CA30B}"/>
              </a:ext>
            </a:extLst>
          </p:cNvPr>
          <p:cNvSpPr txBox="1"/>
          <p:nvPr/>
        </p:nvSpPr>
        <p:spPr bwMode="auto">
          <a:xfrm>
            <a:off x="8760483" y="2341795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51" name="išľíďè">
            <a:extLst>
              <a:ext uri="{FF2B5EF4-FFF2-40B4-BE49-F238E27FC236}">
                <a16:creationId xmlns:a16="http://schemas.microsoft.com/office/drawing/2014/main" id="{118F22E8-B213-4F60-ACED-64313A3A0375}"/>
              </a:ext>
            </a:extLst>
          </p:cNvPr>
          <p:cNvSpPr/>
          <p:nvPr/>
        </p:nvSpPr>
        <p:spPr bwMode="auto">
          <a:xfrm>
            <a:off x="8760483" y="5171132"/>
            <a:ext cx="3080103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2" name="iSlíďè">
            <a:extLst>
              <a:ext uri="{FF2B5EF4-FFF2-40B4-BE49-F238E27FC236}">
                <a16:creationId xmlns:a16="http://schemas.microsoft.com/office/drawing/2014/main" id="{850E7C2E-3E25-41ED-BCAB-D29B9B0985DF}"/>
              </a:ext>
            </a:extLst>
          </p:cNvPr>
          <p:cNvSpPr txBox="1"/>
          <p:nvPr/>
        </p:nvSpPr>
        <p:spPr bwMode="auto">
          <a:xfrm>
            <a:off x="8787379" y="4855500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941525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F3EF9E9-0A23-4CF1-B61A-BC53846AABA9}"/>
              </a:ext>
            </a:extLst>
          </p:cNvPr>
          <p:cNvGrpSpPr/>
          <p:nvPr/>
        </p:nvGrpSpPr>
        <p:grpSpPr>
          <a:xfrm>
            <a:off x="2603456" y="2216276"/>
            <a:ext cx="975011" cy="2362719"/>
            <a:chOff x="5204754" y="4432550"/>
            <a:chExt cx="1950621" cy="4725438"/>
          </a:xfrm>
        </p:grpSpPr>
        <p:grpSp>
          <p:nvGrpSpPr>
            <p:cNvPr id="3" name="Group 107">
              <a:extLst>
                <a:ext uri="{FF2B5EF4-FFF2-40B4-BE49-F238E27FC236}">
                  <a16:creationId xmlns:a16="http://schemas.microsoft.com/office/drawing/2014/main" id="{6C8E1976-9467-4444-A504-06D70129ED37}"/>
                </a:ext>
              </a:extLst>
            </p:cNvPr>
            <p:cNvGrpSpPr/>
            <p:nvPr/>
          </p:nvGrpSpPr>
          <p:grpSpPr>
            <a:xfrm>
              <a:off x="5357621" y="5380080"/>
              <a:ext cx="1656513" cy="3138523"/>
              <a:chOff x="5357621" y="6262550"/>
              <a:chExt cx="1656513" cy="2077813"/>
            </a:xfrm>
            <a:solidFill>
              <a:schemeClr val="accent2"/>
            </a:solidFill>
          </p:grpSpPr>
          <p:sp>
            <p:nvSpPr>
              <p:cNvPr id="6" name="Freeform 303">
                <a:extLst>
                  <a:ext uri="{FF2B5EF4-FFF2-40B4-BE49-F238E27FC236}">
                    <a16:creationId xmlns:a16="http://schemas.microsoft.com/office/drawing/2014/main" id="{A62E1B26-782E-47FF-8200-A9DCCF3E7C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8531" y="6262550"/>
                <a:ext cx="755603" cy="2077813"/>
              </a:xfrm>
              <a:custGeom>
                <a:avLst/>
                <a:gdLst>
                  <a:gd name="T0" fmla="*/ 0 w 274"/>
                  <a:gd name="T1" fmla="*/ 0 h 675"/>
                  <a:gd name="T2" fmla="*/ 0 w 274"/>
                  <a:gd name="T3" fmla="*/ 674 h 675"/>
                  <a:gd name="T4" fmla="*/ 273 w 274"/>
                  <a:gd name="T5" fmla="*/ 674 h 675"/>
                  <a:gd name="T6" fmla="*/ 0 w 274"/>
                  <a:gd name="T7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0"/>
                    </a:moveTo>
                    <a:lnTo>
                      <a:pt x="0" y="674"/>
                    </a:lnTo>
                    <a:lnTo>
                      <a:pt x="273" y="674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7" name="Freeform 304">
                <a:extLst>
                  <a:ext uri="{FF2B5EF4-FFF2-40B4-BE49-F238E27FC236}">
                    <a16:creationId xmlns:a16="http://schemas.microsoft.com/office/drawing/2014/main" id="{96AC8A7E-3C7A-4FC5-A51F-999A68DE6F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7621" y="6262550"/>
                <a:ext cx="755603" cy="2077813"/>
              </a:xfrm>
              <a:custGeom>
                <a:avLst/>
                <a:gdLst>
                  <a:gd name="T0" fmla="*/ 0 w 274"/>
                  <a:gd name="T1" fmla="*/ 674 h 675"/>
                  <a:gd name="T2" fmla="*/ 273 w 274"/>
                  <a:gd name="T3" fmla="*/ 674 h 675"/>
                  <a:gd name="T4" fmla="*/ 273 w 274"/>
                  <a:gd name="T5" fmla="*/ 0 h 675"/>
                  <a:gd name="T6" fmla="*/ 0 w 274"/>
                  <a:gd name="T7" fmla="*/ 674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674"/>
                    </a:moveTo>
                    <a:lnTo>
                      <a:pt x="273" y="674"/>
                    </a:lnTo>
                    <a:lnTo>
                      <a:pt x="273" y="0"/>
                    </a:lnTo>
                    <a:lnTo>
                      <a:pt x="0" y="67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4" name="TextBox 157">
              <a:extLst>
                <a:ext uri="{FF2B5EF4-FFF2-40B4-BE49-F238E27FC236}">
                  <a16:creationId xmlns:a16="http://schemas.microsoft.com/office/drawing/2014/main" id="{39C3DDBE-FBA3-49E6-AB44-D5F818076C59}"/>
                </a:ext>
              </a:extLst>
            </p:cNvPr>
            <p:cNvSpPr txBox="1"/>
            <p:nvPr/>
          </p:nvSpPr>
          <p:spPr>
            <a:xfrm>
              <a:off x="5455367" y="4432550"/>
              <a:ext cx="1472650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72%</a:t>
              </a:r>
            </a:p>
          </p:txBody>
        </p:sp>
        <p:sp>
          <p:nvSpPr>
            <p:cNvPr id="5" name="TextBox 158">
              <a:extLst>
                <a:ext uri="{FF2B5EF4-FFF2-40B4-BE49-F238E27FC236}">
                  <a16:creationId xmlns:a16="http://schemas.microsoft.com/office/drawing/2014/main" id="{F8995167-5723-40A5-86FE-F53D63FFCF16}"/>
                </a:ext>
              </a:extLst>
            </p:cNvPr>
            <p:cNvSpPr txBox="1"/>
            <p:nvPr/>
          </p:nvSpPr>
          <p:spPr>
            <a:xfrm>
              <a:off x="5204754" y="8522172"/>
              <a:ext cx="1950621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February</a:t>
              </a:r>
            </a:p>
          </p:txBody>
        </p:sp>
      </p:grpSp>
      <p:grpSp>
        <p:nvGrpSpPr>
          <p:cNvPr id="8" name="Group 4">
            <a:extLst>
              <a:ext uri="{FF2B5EF4-FFF2-40B4-BE49-F238E27FC236}">
                <a16:creationId xmlns:a16="http://schemas.microsoft.com/office/drawing/2014/main" id="{32F7D392-D789-40D4-A778-855604149830}"/>
              </a:ext>
            </a:extLst>
          </p:cNvPr>
          <p:cNvGrpSpPr/>
          <p:nvPr/>
        </p:nvGrpSpPr>
        <p:grpSpPr>
          <a:xfrm>
            <a:off x="3682182" y="2673980"/>
            <a:ext cx="828001" cy="1905014"/>
            <a:chOff x="7362876" y="5347960"/>
            <a:chExt cx="1656514" cy="3810026"/>
          </a:xfrm>
        </p:grpSpPr>
        <p:grpSp>
          <p:nvGrpSpPr>
            <p:cNvPr id="9" name="Group 110">
              <a:extLst>
                <a:ext uri="{FF2B5EF4-FFF2-40B4-BE49-F238E27FC236}">
                  <a16:creationId xmlns:a16="http://schemas.microsoft.com/office/drawing/2014/main" id="{8034A125-9FD1-4C98-8429-B19DCD1A09CA}"/>
                </a:ext>
              </a:extLst>
            </p:cNvPr>
            <p:cNvGrpSpPr/>
            <p:nvPr/>
          </p:nvGrpSpPr>
          <p:grpSpPr>
            <a:xfrm>
              <a:off x="7362876" y="6272888"/>
              <a:ext cx="1656514" cy="2260235"/>
              <a:chOff x="7362876" y="5201840"/>
              <a:chExt cx="1656514" cy="3153043"/>
            </a:xfrm>
            <a:solidFill>
              <a:schemeClr val="accent3"/>
            </a:solidFill>
          </p:grpSpPr>
          <p:sp>
            <p:nvSpPr>
              <p:cNvPr id="12" name="Freeform 305">
                <a:extLst>
                  <a:ext uri="{FF2B5EF4-FFF2-40B4-BE49-F238E27FC236}">
                    <a16:creationId xmlns:a16="http://schemas.microsoft.com/office/drawing/2014/main" id="{22FAF97A-A2BC-413D-8AF3-EFB591CC69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3787" y="5201840"/>
                <a:ext cx="755603" cy="3153043"/>
              </a:xfrm>
              <a:custGeom>
                <a:avLst/>
                <a:gdLst>
                  <a:gd name="T0" fmla="*/ 0 w 274"/>
                  <a:gd name="T1" fmla="*/ 0 h 1000"/>
                  <a:gd name="T2" fmla="*/ 0 w 274"/>
                  <a:gd name="T3" fmla="*/ 999 h 1000"/>
                  <a:gd name="T4" fmla="*/ 273 w 274"/>
                  <a:gd name="T5" fmla="*/ 999 h 1000"/>
                  <a:gd name="T6" fmla="*/ 0 w 274"/>
                  <a:gd name="T7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000">
                    <a:moveTo>
                      <a:pt x="0" y="0"/>
                    </a:moveTo>
                    <a:lnTo>
                      <a:pt x="0" y="999"/>
                    </a:lnTo>
                    <a:lnTo>
                      <a:pt x="273" y="999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Freeform 306">
                <a:extLst>
                  <a:ext uri="{FF2B5EF4-FFF2-40B4-BE49-F238E27FC236}">
                    <a16:creationId xmlns:a16="http://schemas.microsoft.com/office/drawing/2014/main" id="{E59DF540-2EFA-4ECF-B64B-365B1F33D9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2876" y="5201840"/>
                <a:ext cx="755603" cy="3153043"/>
              </a:xfrm>
              <a:custGeom>
                <a:avLst/>
                <a:gdLst>
                  <a:gd name="T0" fmla="*/ 0 w 275"/>
                  <a:gd name="T1" fmla="*/ 999 h 1000"/>
                  <a:gd name="T2" fmla="*/ 274 w 275"/>
                  <a:gd name="T3" fmla="*/ 999 h 1000"/>
                  <a:gd name="T4" fmla="*/ 274 w 275"/>
                  <a:gd name="T5" fmla="*/ 0 h 1000"/>
                  <a:gd name="T6" fmla="*/ 0 w 275"/>
                  <a:gd name="T7" fmla="*/ 999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" h="1000">
                    <a:moveTo>
                      <a:pt x="0" y="999"/>
                    </a:moveTo>
                    <a:lnTo>
                      <a:pt x="274" y="999"/>
                    </a:lnTo>
                    <a:lnTo>
                      <a:pt x="274" y="0"/>
                    </a:lnTo>
                    <a:lnTo>
                      <a:pt x="0" y="99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10" name="TextBox 163">
              <a:extLst>
                <a:ext uri="{FF2B5EF4-FFF2-40B4-BE49-F238E27FC236}">
                  <a16:creationId xmlns:a16="http://schemas.microsoft.com/office/drawing/2014/main" id="{1D973D56-37EB-43A1-86FC-BD23E8702F7A}"/>
                </a:ext>
              </a:extLst>
            </p:cNvPr>
            <p:cNvSpPr txBox="1"/>
            <p:nvPr/>
          </p:nvSpPr>
          <p:spPr>
            <a:xfrm>
              <a:off x="7460619" y="5347960"/>
              <a:ext cx="1472653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32%</a:t>
              </a:r>
            </a:p>
          </p:txBody>
        </p:sp>
        <p:sp>
          <p:nvSpPr>
            <p:cNvPr id="11" name="TextBox 164">
              <a:extLst>
                <a:ext uri="{FF2B5EF4-FFF2-40B4-BE49-F238E27FC236}">
                  <a16:creationId xmlns:a16="http://schemas.microsoft.com/office/drawing/2014/main" id="{6985DAE5-6D3D-4D02-A5EF-AF43F38A17FA}"/>
                </a:ext>
              </a:extLst>
            </p:cNvPr>
            <p:cNvSpPr txBox="1"/>
            <p:nvPr/>
          </p:nvSpPr>
          <p:spPr>
            <a:xfrm>
              <a:off x="7453314" y="8522170"/>
              <a:ext cx="1487277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March</a:t>
              </a:r>
            </a:p>
          </p:txBody>
        </p:sp>
      </p:grpSp>
      <p:grpSp>
        <p:nvGrpSpPr>
          <p:cNvPr id="14" name="组合 4">
            <a:extLst>
              <a:ext uri="{FF2B5EF4-FFF2-40B4-BE49-F238E27FC236}">
                <a16:creationId xmlns:a16="http://schemas.microsoft.com/office/drawing/2014/main" id="{9A1A5096-7793-4DE3-AF27-D90EB1F837B9}"/>
              </a:ext>
            </a:extLst>
          </p:cNvPr>
          <p:cNvGrpSpPr/>
          <p:nvPr/>
        </p:nvGrpSpPr>
        <p:grpSpPr>
          <a:xfrm>
            <a:off x="7698686" y="1887255"/>
            <a:ext cx="805729" cy="2691739"/>
            <a:chOff x="15398362" y="3774509"/>
            <a:chExt cx="1611954" cy="5383477"/>
          </a:xfrm>
        </p:grpSpPr>
        <p:grpSp>
          <p:nvGrpSpPr>
            <p:cNvPr id="15" name="Group 73">
              <a:extLst>
                <a:ext uri="{FF2B5EF4-FFF2-40B4-BE49-F238E27FC236}">
                  <a16:creationId xmlns:a16="http://schemas.microsoft.com/office/drawing/2014/main" id="{7E9C084E-AA72-444B-B6FB-EBBD54EF6600}"/>
                </a:ext>
              </a:extLst>
            </p:cNvPr>
            <p:cNvGrpSpPr/>
            <p:nvPr/>
          </p:nvGrpSpPr>
          <p:grpSpPr>
            <a:xfrm>
              <a:off x="15398362" y="4835696"/>
              <a:ext cx="1611954" cy="3705188"/>
              <a:chOff x="3366892" y="4635176"/>
              <a:chExt cx="1611954" cy="3705188"/>
            </a:xfrm>
            <a:solidFill>
              <a:schemeClr val="accent1"/>
            </a:solidFill>
          </p:grpSpPr>
          <p:sp>
            <p:nvSpPr>
              <p:cNvPr id="18" name="Freeform 301">
                <a:extLst>
                  <a:ext uri="{FF2B5EF4-FFF2-40B4-BE49-F238E27FC236}">
                    <a16:creationId xmlns:a16="http://schemas.microsoft.com/office/drawing/2014/main" id="{E26D5E2D-F44A-4ACD-B1B0-6F07B7D8C1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66892" y="4635176"/>
                <a:ext cx="755603" cy="3705188"/>
              </a:xfrm>
              <a:custGeom>
                <a:avLst/>
                <a:gdLst>
                  <a:gd name="T0" fmla="*/ 273 w 274"/>
                  <a:gd name="T1" fmla="*/ 0 h 1170"/>
                  <a:gd name="T2" fmla="*/ 0 w 274"/>
                  <a:gd name="T3" fmla="*/ 1169 h 1170"/>
                  <a:gd name="T4" fmla="*/ 273 w 274"/>
                  <a:gd name="T5" fmla="*/ 1169 h 1170"/>
                  <a:gd name="T6" fmla="*/ 273 w 274"/>
                  <a:gd name="T7" fmla="*/ 0 h 1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170">
                    <a:moveTo>
                      <a:pt x="273" y="0"/>
                    </a:moveTo>
                    <a:lnTo>
                      <a:pt x="0" y="1169"/>
                    </a:lnTo>
                    <a:lnTo>
                      <a:pt x="273" y="1169"/>
                    </a:lnTo>
                    <a:lnTo>
                      <a:pt x="273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/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9" name="Freeform 302">
                <a:extLst>
                  <a:ext uri="{FF2B5EF4-FFF2-40B4-BE49-F238E27FC236}">
                    <a16:creationId xmlns:a16="http://schemas.microsoft.com/office/drawing/2014/main" id="{90BF95B3-CFA6-4AEC-B063-1EAA9DEF4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23243" y="4635176"/>
                <a:ext cx="755603" cy="3705188"/>
              </a:xfrm>
              <a:custGeom>
                <a:avLst/>
                <a:gdLst>
                  <a:gd name="T0" fmla="*/ 0 w 274"/>
                  <a:gd name="T1" fmla="*/ 0 h 1170"/>
                  <a:gd name="T2" fmla="*/ 0 w 274"/>
                  <a:gd name="T3" fmla="*/ 1169 h 1170"/>
                  <a:gd name="T4" fmla="*/ 273 w 274"/>
                  <a:gd name="T5" fmla="*/ 1169 h 1170"/>
                  <a:gd name="T6" fmla="*/ 0 w 274"/>
                  <a:gd name="T7" fmla="*/ 0 h 1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170">
                    <a:moveTo>
                      <a:pt x="0" y="0"/>
                    </a:moveTo>
                    <a:lnTo>
                      <a:pt x="0" y="1169"/>
                    </a:lnTo>
                    <a:lnTo>
                      <a:pt x="273" y="1169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/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16" name="TextBox 145">
              <a:extLst>
                <a:ext uri="{FF2B5EF4-FFF2-40B4-BE49-F238E27FC236}">
                  <a16:creationId xmlns:a16="http://schemas.microsoft.com/office/drawing/2014/main" id="{45529F1F-4CBD-4871-BEBC-F30091A6BF70}"/>
                </a:ext>
              </a:extLst>
            </p:cNvPr>
            <p:cNvSpPr txBox="1"/>
            <p:nvPr/>
          </p:nvSpPr>
          <p:spPr>
            <a:xfrm>
              <a:off x="15484477" y="3774509"/>
              <a:ext cx="1472650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98%</a:t>
              </a:r>
            </a:p>
          </p:txBody>
        </p:sp>
        <p:sp>
          <p:nvSpPr>
            <p:cNvPr id="17" name="TextBox 167">
              <a:extLst>
                <a:ext uri="{FF2B5EF4-FFF2-40B4-BE49-F238E27FC236}">
                  <a16:creationId xmlns:a16="http://schemas.microsoft.com/office/drawing/2014/main" id="{E7252F3A-8591-4FD3-88D8-3B22479F5AE4}"/>
                </a:ext>
              </a:extLst>
            </p:cNvPr>
            <p:cNvSpPr txBox="1"/>
            <p:nvPr/>
          </p:nvSpPr>
          <p:spPr>
            <a:xfrm>
              <a:off x="15674267" y="8522170"/>
              <a:ext cx="1071776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July</a:t>
              </a:r>
            </a:p>
          </p:txBody>
        </p:sp>
      </p:grpSp>
      <p:grpSp>
        <p:nvGrpSpPr>
          <p:cNvPr id="20" name="组合 5">
            <a:extLst>
              <a:ext uri="{FF2B5EF4-FFF2-40B4-BE49-F238E27FC236}">
                <a16:creationId xmlns:a16="http://schemas.microsoft.com/office/drawing/2014/main" id="{BD7D3E1D-DBD7-4692-A059-B4BB58D2E6CF}"/>
              </a:ext>
            </a:extLst>
          </p:cNvPr>
          <p:cNvGrpSpPr/>
          <p:nvPr/>
        </p:nvGrpSpPr>
        <p:grpSpPr>
          <a:xfrm>
            <a:off x="8693744" y="2227415"/>
            <a:ext cx="830026" cy="2351579"/>
            <a:chOff x="17389091" y="4454830"/>
            <a:chExt cx="1660566" cy="4703157"/>
          </a:xfrm>
        </p:grpSpPr>
        <p:grpSp>
          <p:nvGrpSpPr>
            <p:cNvPr id="21" name="Group 76">
              <a:extLst>
                <a:ext uri="{FF2B5EF4-FFF2-40B4-BE49-F238E27FC236}">
                  <a16:creationId xmlns:a16="http://schemas.microsoft.com/office/drawing/2014/main" id="{398DE128-31ED-4D26-BE32-470130C03AF8}"/>
                </a:ext>
              </a:extLst>
            </p:cNvPr>
            <p:cNvGrpSpPr/>
            <p:nvPr/>
          </p:nvGrpSpPr>
          <p:grpSpPr>
            <a:xfrm>
              <a:off x="17389091" y="5402360"/>
              <a:ext cx="1656513" cy="3138523"/>
              <a:chOff x="5357621" y="6262550"/>
              <a:chExt cx="1656513" cy="2077813"/>
            </a:xfrm>
            <a:solidFill>
              <a:schemeClr val="accent2"/>
            </a:solidFill>
          </p:grpSpPr>
          <p:sp>
            <p:nvSpPr>
              <p:cNvPr id="24" name="Freeform 303">
                <a:extLst>
                  <a:ext uri="{FF2B5EF4-FFF2-40B4-BE49-F238E27FC236}">
                    <a16:creationId xmlns:a16="http://schemas.microsoft.com/office/drawing/2014/main" id="{988D7081-FFB8-4A9F-A4AE-F799A477F5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8531" y="6262550"/>
                <a:ext cx="755603" cy="2077813"/>
              </a:xfrm>
              <a:custGeom>
                <a:avLst/>
                <a:gdLst>
                  <a:gd name="T0" fmla="*/ 0 w 274"/>
                  <a:gd name="T1" fmla="*/ 0 h 675"/>
                  <a:gd name="T2" fmla="*/ 0 w 274"/>
                  <a:gd name="T3" fmla="*/ 674 h 675"/>
                  <a:gd name="T4" fmla="*/ 273 w 274"/>
                  <a:gd name="T5" fmla="*/ 674 h 675"/>
                  <a:gd name="T6" fmla="*/ 0 w 274"/>
                  <a:gd name="T7" fmla="*/ 0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0"/>
                    </a:moveTo>
                    <a:lnTo>
                      <a:pt x="0" y="674"/>
                    </a:lnTo>
                    <a:lnTo>
                      <a:pt x="273" y="674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5" name="Freeform 304">
                <a:extLst>
                  <a:ext uri="{FF2B5EF4-FFF2-40B4-BE49-F238E27FC236}">
                    <a16:creationId xmlns:a16="http://schemas.microsoft.com/office/drawing/2014/main" id="{51185A9E-4298-4D16-AC9E-B936F2B68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7621" y="6262550"/>
                <a:ext cx="755603" cy="2077813"/>
              </a:xfrm>
              <a:custGeom>
                <a:avLst/>
                <a:gdLst>
                  <a:gd name="T0" fmla="*/ 0 w 274"/>
                  <a:gd name="T1" fmla="*/ 674 h 675"/>
                  <a:gd name="T2" fmla="*/ 273 w 274"/>
                  <a:gd name="T3" fmla="*/ 674 h 675"/>
                  <a:gd name="T4" fmla="*/ 273 w 274"/>
                  <a:gd name="T5" fmla="*/ 0 h 675"/>
                  <a:gd name="T6" fmla="*/ 0 w 274"/>
                  <a:gd name="T7" fmla="*/ 674 h 6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675">
                    <a:moveTo>
                      <a:pt x="0" y="674"/>
                    </a:moveTo>
                    <a:lnTo>
                      <a:pt x="273" y="674"/>
                    </a:lnTo>
                    <a:lnTo>
                      <a:pt x="273" y="0"/>
                    </a:lnTo>
                    <a:lnTo>
                      <a:pt x="0" y="674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22" name="TextBox 146">
              <a:extLst>
                <a:ext uri="{FF2B5EF4-FFF2-40B4-BE49-F238E27FC236}">
                  <a16:creationId xmlns:a16="http://schemas.microsoft.com/office/drawing/2014/main" id="{52E7EDE3-2AB2-4F2C-A5A3-3FCB3F9397EC}"/>
                </a:ext>
              </a:extLst>
            </p:cNvPr>
            <p:cNvSpPr txBox="1"/>
            <p:nvPr/>
          </p:nvSpPr>
          <p:spPr>
            <a:xfrm>
              <a:off x="17486833" y="4454830"/>
              <a:ext cx="1472654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72%</a:t>
              </a:r>
            </a:p>
          </p:txBody>
        </p:sp>
        <p:sp>
          <p:nvSpPr>
            <p:cNvPr id="23" name="TextBox 168">
              <a:extLst>
                <a:ext uri="{FF2B5EF4-FFF2-40B4-BE49-F238E27FC236}">
                  <a16:creationId xmlns:a16="http://schemas.microsoft.com/office/drawing/2014/main" id="{AAF1DB99-484E-4FF5-955F-E9FCE5C54436}"/>
                </a:ext>
              </a:extLst>
            </p:cNvPr>
            <p:cNvSpPr txBox="1"/>
            <p:nvPr/>
          </p:nvSpPr>
          <p:spPr>
            <a:xfrm>
              <a:off x="17413444" y="8522171"/>
              <a:ext cx="1636213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August</a:t>
              </a:r>
            </a:p>
          </p:txBody>
        </p:sp>
      </p:grpSp>
      <p:grpSp>
        <p:nvGrpSpPr>
          <p:cNvPr id="26" name="组合 6">
            <a:extLst>
              <a:ext uri="{FF2B5EF4-FFF2-40B4-BE49-F238E27FC236}">
                <a16:creationId xmlns:a16="http://schemas.microsoft.com/office/drawing/2014/main" id="{844C9EC4-33DA-4CD5-B441-BAD91305F809}"/>
              </a:ext>
            </a:extLst>
          </p:cNvPr>
          <p:cNvGrpSpPr/>
          <p:nvPr/>
        </p:nvGrpSpPr>
        <p:grpSpPr>
          <a:xfrm>
            <a:off x="9532343" y="2685121"/>
            <a:ext cx="1147365" cy="1893874"/>
            <a:chOff x="19066803" y="5370240"/>
            <a:chExt cx="2295439" cy="3787748"/>
          </a:xfrm>
        </p:grpSpPr>
        <p:grpSp>
          <p:nvGrpSpPr>
            <p:cNvPr id="27" name="Group 79">
              <a:extLst>
                <a:ext uri="{FF2B5EF4-FFF2-40B4-BE49-F238E27FC236}">
                  <a16:creationId xmlns:a16="http://schemas.microsoft.com/office/drawing/2014/main" id="{880DBA70-8661-4FDF-94B0-9C94A1831D93}"/>
                </a:ext>
              </a:extLst>
            </p:cNvPr>
            <p:cNvGrpSpPr/>
            <p:nvPr/>
          </p:nvGrpSpPr>
          <p:grpSpPr>
            <a:xfrm>
              <a:off x="19394346" y="6295168"/>
              <a:ext cx="1656514" cy="2260235"/>
              <a:chOff x="7362876" y="5201840"/>
              <a:chExt cx="1656514" cy="3153043"/>
            </a:xfrm>
            <a:solidFill>
              <a:schemeClr val="accent3"/>
            </a:solidFill>
          </p:grpSpPr>
          <p:sp>
            <p:nvSpPr>
              <p:cNvPr id="30" name="Freeform 305">
                <a:extLst>
                  <a:ext uri="{FF2B5EF4-FFF2-40B4-BE49-F238E27FC236}">
                    <a16:creationId xmlns:a16="http://schemas.microsoft.com/office/drawing/2014/main" id="{28F7E131-1B77-4DFF-8226-B1AF564973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263787" y="5201840"/>
                <a:ext cx="755603" cy="3153043"/>
              </a:xfrm>
              <a:custGeom>
                <a:avLst/>
                <a:gdLst>
                  <a:gd name="T0" fmla="*/ 0 w 274"/>
                  <a:gd name="T1" fmla="*/ 0 h 1000"/>
                  <a:gd name="T2" fmla="*/ 0 w 274"/>
                  <a:gd name="T3" fmla="*/ 999 h 1000"/>
                  <a:gd name="T4" fmla="*/ 273 w 274"/>
                  <a:gd name="T5" fmla="*/ 999 h 1000"/>
                  <a:gd name="T6" fmla="*/ 0 w 274"/>
                  <a:gd name="T7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1000">
                    <a:moveTo>
                      <a:pt x="0" y="0"/>
                    </a:moveTo>
                    <a:lnTo>
                      <a:pt x="0" y="999"/>
                    </a:lnTo>
                    <a:lnTo>
                      <a:pt x="273" y="999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1" name="Freeform 306">
                <a:extLst>
                  <a:ext uri="{FF2B5EF4-FFF2-40B4-BE49-F238E27FC236}">
                    <a16:creationId xmlns:a16="http://schemas.microsoft.com/office/drawing/2014/main" id="{D3D29522-85F7-4578-A159-A792803B08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2876" y="5201840"/>
                <a:ext cx="755603" cy="3153043"/>
              </a:xfrm>
              <a:custGeom>
                <a:avLst/>
                <a:gdLst>
                  <a:gd name="T0" fmla="*/ 0 w 275"/>
                  <a:gd name="T1" fmla="*/ 999 h 1000"/>
                  <a:gd name="T2" fmla="*/ 274 w 275"/>
                  <a:gd name="T3" fmla="*/ 999 h 1000"/>
                  <a:gd name="T4" fmla="*/ 274 w 275"/>
                  <a:gd name="T5" fmla="*/ 0 h 1000"/>
                  <a:gd name="T6" fmla="*/ 0 w 275"/>
                  <a:gd name="T7" fmla="*/ 999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" h="1000">
                    <a:moveTo>
                      <a:pt x="0" y="999"/>
                    </a:moveTo>
                    <a:lnTo>
                      <a:pt x="274" y="999"/>
                    </a:lnTo>
                    <a:lnTo>
                      <a:pt x="274" y="0"/>
                    </a:lnTo>
                    <a:lnTo>
                      <a:pt x="0" y="999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28" name="TextBox 147">
              <a:extLst>
                <a:ext uri="{FF2B5EF4-FFF2-40B4-BE49-F238E27FC236}">
                  <a16:creationId xmlns:a16="http://schemas.microsoft.com/office/drawing/2014/main" id="{B53EF3EF-67E0-4DDA-AAEC-04A02C73469C}"/>
                </a:ext>
              </a:extLst>
            </p:cNvPr>
            <p:cNvSpPr txBox="1"/>
            <p:nvPr/>
          </p:nvSpPr>
          <p:spPr>
            <a:xfrm>
              <a:off x="19492088" y="5370240"/>
              <a:ext cx="1472653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32%</a:t>
              </a:r>
            </a:p>
          </p:txBody>
        </p:sp>
        <p:sp>
          <p:nvSpPr>
            <p:cNvPr id="29" name="TextBox 169">
              <a:extLst>
                <a:ext uri="{FF2B5EF4-FFF2-40B4-BE49-F238E27FC236}">
                  <a16:creationId xmlns:a16="http://schemas.microsoft.com/office/drawing/2014/main" id="{B5AA2729-280A-47A7-8D00-61652CC26E63}"/>
                </a:ext>
              </a:extLst>
            </p:cNvPr>
            <p:cNvSpPr txBox="1"/>
            <p:nvPr/>
          </p:nvSpPr>
          <p:spPr>
            <a:xfrm>
              <a:off x="19066803" y="8522172"/>
              <a:ext cx="2295439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September</a:t>
              </a:r>
            </a:p>
          </p:txBody>
        </p:sp>
      </p:grpSp>
      <p:grpSp>
        <p:nvGrpSpPr>
          <p:cNvPr id="32" name="组合 1">
            <a:extLst>
              <a:ext uri="{FF2B5EF4-FFF2-40B4-BE49-F238E27FC236}">
                <a16:creationId xmlns:a16="http://schemas.microsoft.com/office/drawing/2014/main" id="{BD9E8469-E6BB-46DF-9A57-6669E0FE93D0}"/>
              </a:ext>
            </a:extLst>
          </p:cNvPr>
          <p:cNvGrpSpPr/>
          <p:nvPr/>
        </p:nvGrpSpPr>
        <p:grpSpPr>
          <a:xfrm>
            <a:off x="1650896" y="1876115"/>
            <a:ext cx="879600" cy="2702880"/>
            <a:chOff x="3299047" y="3752229"/>
            <a:chExt cx="1759742" cy="5405760"/>
          </a:xfrm>
        </p:grpSpPr>
        <p:grpSp>
          <p:nvGrpSpPr>
            <p:cNvPr id="33" name="Group 1">
              <a:extLst>
                <a:ext uri="{FF2B5EF4-FFF2-40B4-BE49-F238E27FC236}">
                  <a16:creationId xmlns:a16="http://schemas.microsoft.com/office/drawing/2014/main" id="{B0BA9B85-C420-495B-AF8C-86AE09DDB188}"/>
                </a:ext>
              </a:extLst>
            </p:cNvPr>
            <p:cNvGrpSpPr/>
            <p:nvPr/>
          </p:nvGrpSpPr>
          <p:grpSpPr>
            <a:xfrm>
              <a:off x="3366892" y="3752229"/>
              <a:ext cx="1611954" cy="4766375"/>
              <a:chOff x="3366892" y="3752229"/>
              <a:chExt cx="1611954" cy="4766375"/>
            </a:xfrm>
          </p:grpSpPr>
          <p:grpSp>
            <p:nvGrpSpPr>
              <p:cNvPr id="35" name="Group 104">
                <a:extLst>
                  <a:ext uri="{FF2B5EF4-FFF2-40B4-BE49-F238E27FC236}">
                    <a16:creationId xmlns:a16="http://schemas.microsoft.com/office/drawing/2014/main" id="{66A56375-4946-4EE6-B61E-139598FECEB0}"/>
                  </a:ext>
                </a:extLst>
              </p:cNvPr>
              <p:cNvGrpSpPr/>
              <p:nvPr/>
            </p:nvGrpSpPr>
            <p:grpSpPr>
              <a:xfrm>
                <a:off x="3366892" y="4813416"/>
                <a:ext cx="1611954" cy="3705188"/>
                <a:chOff x="3366892" y="4635176"/>
                <a:chExt cx="1611954" cy="3705188"/>
              </a:xfrm>
              <a:solidFill>
                <a:schemeClr val="accent1"/>
              </a:solidFill>
            </p:grpSpPr>
            <p:sp>
              <p:nvSpPr>
                <p:cNvPr id="37" name="Freeform 301">
                  <a:extLst>
                    <a:ext uri="{FF2B5EF4-FFF2-40B4-BE49-F238E27FC236}">
                      <a16:creationId xmlns:a16="http://schemas.microsoft.com/office/drawing/2014/main" id="{D3FBB638-6AB8-495C-AA6F-58B1A49B9C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66892" y="4635176"/>
                  <a:ext cx="755603" cy="3705188"/>
                </a:xfrm>
                <a:custGeom>
                  <a:avLst/>
                  <a:gdLst>
                    <a:gd name="T0" fmla="*/ 273 w 274"/>
                    <a:gd name="T1" fmla="*/ 0 h 1170"/>
                    <a:gd name="T2" fmla="*/ 0 w 274"/>
                    <a:gd name="T3" fmla="*/ 1169 h 1170"/>
                    <a:gd name="T4" fmla="*/ 273 w 274"/>
                    <a:gd name="T5" fmla="*/ 1169 h 1170"/>
                    <a:gd name="T6" fmla="*/ 273 w 274"/>
                    <a:gd name="T7" fmla="*/ 0 h 1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4" h="1170">
                      <a:moveTo>
                        <a:pt x="273" y="0"/>
                      </a:moveTo>
                      <a:lnTo>
                        <a:pt x="0" y="1169"/>
                      </a:lnTo>
                      <a:lnTo>
                        <a:pt x="273" y="1169"/>
                      </a:lnTo>
                      <a:lnTo>
                        <a:pt x="273" y="0"/>
                      </a:lnTo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/>
                <a:extLst/>
              </p:spPr>
              <p:txBody>
                <a:bodyPr wrap="none" lIns="324926" tIns="162463" rIns="324926" bIns="162463" anchor="ctr"/>
                <a:lstStyle/>
                <a:p>
                  <a:pPr>
                    <a:defRPr/>
                  </a:pPr>
                  <a:endParaRPr lang="en-US" sz="2399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38" name="Freeform 302">
                  <a:extLst>
                    <a:ext uri="{FF2B5EF4-FFF2-40B4-BE49-F238E27FC236}">
                      <a16:creationId xmlns:a16="http://schemas.microsoft.com/office/drawing/2014/main" id="{79D739D7-2B83-4981-99E2-95AEC6D4C88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3243" y="4635176"/>
                  <a:ext cx="755603" cy="3705188"/>
                </a:xfrm>
                <a:custGeom>
                  <a:avLst/>
                  <a:gdLst>
                    <a:gd name="T0" fmla="*/ 0 w 274"/>
                    <a:gd name="T1" fmla="*/ 0 h 1170"/>
                    <a:gd name="T2" fmla="*/ 0 w 274"/>
                    <a:gd name="T3" fmla="*/ 1169 h 1170"/>
                    <a:gd name="T4" fmla="*/ 273 w 274"/>
                    <a:gd name="T5" fmla="*/ 1169 h 1170"/>
                    <a:gd name="T6" fmla="*/ 0 w 274"/>
                    <a:gd name="T7" fmla="*/ 0 h 1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4" h="1170">
                      <a:moveTo>
                        <a:pt x="0" y="0"/>
                      </a:moveTo>
                      <a:lnTo>
                        <a:pt x="0" y="1169"/>
                      </a:lnTo>
                      <a:lnTo>
                        <a:pt x="273" y="1169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  <a:extLst/>
              </p:spPr>
              <p:txBody>
                <a:bodyPr wrap="none" lIns="324926" tIns="162463" rIns="324926" bIns="162463" anchor="ctr"/>
                <a:lstStyle/>
                <a:p>
                  <a:pPr>
                    <a:defRPr/>
                  </a:pPr>
                  <a:endParaRPr lang="en-US" sz="2399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sp>
            <p:nvSpPr>
              <p:cNvPr id="36" name="TextBox 152">
                <a:extLst>
                  <a:ext uri="{FF2B5EF4-FFF2-40B4-BE49-F238E27FC236}">
                    <a16:creationId xmlns:a16="http://schemas.microsoft.com/office/drawing/2014/main" id="{99313C36-54F8-4957-A24B-B7CD58E7140F}"/>
                  </a:ext>
                </a:extLst>
              </p:cNvPr>
              <p:cNvSpPr txBox="1"/>
              <p:nvPr/>
            </p:nvSpPr>
            <p:spPr>
              <a:xfrm>
                <a:off x="3453006" y="3752229"/>
                <a:ext cx="1472652" cy="8820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266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Lato Regular"/>
                    <a:cs typeface="Lato Regular"/>
                  </a:rPr>
                  <a:t>98%</a:t>
                </a:r>
              </a:p>
            </p:txBody>
          </p:sp>
        </p:grpSp>
        <p:sp>
          <p:nvSpPr>
            <p:cNvPr id="34" name="TextBox 170">
              <a:extLst>
                <a:ext uri="{FF2B5EF4-FFF2-40B4-BE49-F238E27FC236}">
                  <a16:creationId xmlns:a16="http://schemas.microsoft.com/office/drawing/2014/main" id="{4F03677A-0456-495D-9FD0-3EA7C57F3D16}"/>
                </a:ext>
              </a:extLst>
            </p:cNvPr>
            <p:cNvSpPr txBox="1"/>
            <p:nvPr/>
          </p:nvSpPr>
          <p:spPr>
            <a:xfrm>
              <a:off x="3299047" y="8522173"/>
              <a:ext cx="1759742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January</a:t>
              </a:r>
            </a:p>
          </p:txBody>
        </p:sp>
      </p:grpSp>
      <p:grpSp>
        <p:nvGrpSpPr>
          <p:cNvPr id="39" name="Group 5">
            <a:extLst>
              <a:ext uri="{FF2B5EF4-FFF2-40B4-BE49-F238E27FC236}">
                <a16:creationId xmlns:a16="http://schemas.microsoft.com/office/drawing/2014/main" id="{F8C4C18C-FD7E-4C81-A175-BD941A943123}"/>
              </a:ext>
            </a:extLst>
          </p:cNvPr>
          <p:cNvGrpSpPr/>
          <p:nvPr/>
        </p:nvGrpSpPr>
        <p:grpSpPr>
          <a:xfrm>
            <a:off x="4694682" y="3136442"/>
            <a:ext cx="828001" cy="1442550"/>
            <a:chOff x="9388495" y="6272888"/>
            <a:chExt cx="1656513" cy="2885099"/>
          </a:xfrm>
        </p:grpSpPr>
        <p:grpSp>
          <p:nvGrpSpPr>
            <p:cNvPr id="40" name="Group 82">
              <a:extLst>
                <a:ext uri="{FF2B5EF4-FFF2-40B4-BE49-F238E27FC236}">
                  <a16:creationId xmlns:a16="http://schemas.microsoft.com/office/drawing/2014/main" id="{929B7D11-AD6B-487B-83C6-46DFE87D0A08}"/>
                </a:ext>
              </a:extLst>
            </p:cNvPr>
            <p:cNvGrpSpPr/>
            <p:nvPr/>
          </p:nvGrpSpPr>
          <p:grpSpPr>
            <a:xfrm>
              <a:off x="9388495" y="7109169"/>
              <a:ext cx="1656513" cy="1409428"/>
              <a:chOff x="14678676" y="6930929"/>
              <a:chExt cx="1656513" cy="1409428"/>
            </a:xfrm>
            <a:solidFill>
              <a:schemeClr val="accent4"/>
            </a:solidFill>
          </p:grpSpPr>
          <p:sp>
            <p:nvSpPr>
              <p:cNvPr id="43" name="Freeform 307">
                <a:extLst>
                  <a:ext uri="{FF2B5EF4-FFF2-40B4-BE49-F238E27FC236}">
                    <a16:creationId xmlns:a16="http://schemas.microsoft.com/office/drawing/2014/main" id="{DDFF770A-D4E4-4F61-B27E-AD472CCB83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78676" y="6930929"/>
                <a:ext cx="755603" cy="1409428"/>
              </a:xfrm>
              <a:custGeom>
                <a:avLst/>
                <a:gdLst>
                  <a:gd name="T0" fmla="*/ 0 w 275"/>
                  <a:gd name="T1" fmla="*/ 471 h 472"/>
                  <a:gd name="T2" fmla="*/ 274 w 275"/>
                  <a:gd name="T3" fmla="*/ 471 h 472"/>
                  <a:gd name="T4" fmla="*/ 274 w 275"/>
                  <a:gd name="T5" fmla="*/ 0 h 472"/>
                  <a:gd name="T6" fmla="*/ 0 w 275"/>
                  <a:gd name="T7" fmla="*/ 471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" h="472">
                    <a:moveTo>
                      <a:pt x="0" y="471"/>
                    </a:moveTo>
                    <a:lnTo>
                      <a:pt x="274" y="471"/>
                    </a:lnTo>
                    <a:lnTo>
                      <a:pt x="274" y="0"/>
                    </a:lnTo>
                    <a:lnTo>
                      <a:pt x="0" y="47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4" name="Freeform 308">
                <a:extLst>
                  <a:ext uri="{FF2B5EF4-FFF2-40B4-BE49-F238E27FC236}">
                    <a16:creationId xmlns:a16="http://schemas.microsoft.com/office/drawing/2014/main" id="{C8B4D247-CA96-4745-88AE-87CF3FDC78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579586" y="6930929"/>
                <a:ext cx="755603" cy="1409428"/>
              </a:xfrm>
              <a:custGeom>
                <a:avLst/>
                <a:gdLst>
                  <a:gd name="T0" fmla="*/ 0 w 274"/>
                  <a:gd name="T1" fmla="*/ 0 h 472"/>
                  <a:gd name="T2" fmla="*/ 0 w 274"/>
                  <a:gd name="T3" fmla="*/ 0 h 472"/>
                  <a:gd name="T4" fmla="*/ 0 w 274"/>
                  <a:gd name="T5" fmla="*/ 471 h 472"/>
                  <a:gd name="T6" fmla="*/ 273 w 274"/>
                  <a:gd name="T7" fmla="*/ 471 h 472"/>
                  <a:gd name="T8" fmla="*/ 0 w 274"/>
                  <a:gd name="T9" fmla="*/ 0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4" h="472">
                    <a:moveTo>
                      <a:pt x="0" y="0"/>
                    </a:moveTo>
                    <a:lnTo>
                      <a:pt x="0" y="0"/>
                    </a:lnTo>
                    <a:lnTo>
                      <a:pt x="0" y="471"/>
                    </a:lnTo>
                    <a:lnTo>
                      <a:pt x="273" y="47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41" name="TextBox 173">
              <a:extLst>
                <a:ext uri="{FF2B5EF4-FFF2-40B4-BE49-F238E27FC236}">
                  <a16:creationId xmlns:a16="http://schemas.microsoft.com/office/drawing/2014/main" id="{1545E9DA-3620-41D2-8764-B129C107AD43}"/>
                </a:ext>
              </a:extLst>
            </p:cNvPr>
            <p:cNvSpPr txBox="1"/>
            <p:nvPr/>
          </p:nvSpPr>
          <p:spPr>
            <a:xfrm>
              <a:off x="9486240" y="6272888"/>
              <a:ext cx="1472653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22%</a:t>
              </a:r>
            </a:p>
          </p:txBody>
        </p:sp>
        <p:sp>
          <p:nvSpPr>
            <p:cNvPr id="42" name="TextBox 174">
              <a:extLst>
                <a:ext uri="{FF2B5EF4-FFF2-40B4-BE49-F238E27FC236}">
                  <a16:creationId xmlns:a16="http://schemas.microsoft.com/office/drawing/2014/main" id="{46BAB6C3-39C9-4E3C-8CFE-C4135FF68A71}"/>
                </a:ext>
              </a:extLst>
            </p:cNvPr>
            <p:cNvSpPr txBox="1"/>
            <p:nvPr/>
          </p:nvSpPr>
          <p:spPr>
            <a:xfrm>
              <a:off x="9591711" y="8522171"/>
              <a:ext cx="1230332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April</a:t>
              </a:r>
            </a:p>
          </p:txBody>
        </p:sp>
      </p:grpSp>
      <p:grpSp>
        <p:nvGrpSpPr>
          <p:cNvPr id="45" name="组合 2">
            <a:extLst>
              <a:ext uri="{FF2B5EF4-FFF2-40B4-BE49-F238E27FC236}">
                <a16:creationId xmlns:a16="http://schemas.microsoft.com/office/drawing/2014/main" id="{6C1613A5-A46D-4E92-8A85-86681FFB5392}"/>
              </a:ext>
            </a:extLst>
          </p:cNvPr>
          <p:cNvGrpSpPr/>
          <p:nvPr/>
        </p:nvGrpSpPr>
        <p:grpSpPr>
          <a:xfrm>
            <a:off x="5696997" y="2624231"/>
            <a:ext cx="828002" cy="1954763"/>
            <a:chOff x="11393750" y="5248462"/>
            <a:chExt cx="1656514" cy="3909526"/>
          </a:xfrm>
        </p:grpSpPr>
        <p:grpSp>
          <p:nvGrpSpPr>
            <p:cNvPr id="46" name="Group 89">
              <a:extLst>
                <a:ext uri="{FF2B5EF4-FFF2-40B4-BE49-F238E27FC236}">
                  <a16:creationId xmlns:a16="http://schemas.microsoft.com/office/drawing/2014/main" id="{4D171DC8-AC8D-4F6C-83CA-ECD523C2E2C8}"/>
                </a:ext>
              </a:extLst>
            </p:cNvPr>
            <p:cNvGrpSpPr/>
            <p:nvPr/>
          </p:nvGrpSpPr>
          <p:grpSpPr>
            <a:xfrm>
              <a:off x="11393750" y="6164713"/>
              <a:ext cx="1656514" cy="2368417"/>
              <a:chOff x="16683931" y="5986473"/>
              <a:chExt cx="1656514" cy="2368417"/>
            </a:xfrm>
            <a:solidFill>
              <a:schemeClr val="accent5"/>
            </a:solidFill>
          </p:grpSpPr>
          <p:sp>
            <p:nvSpPr>
              <p:cNvPr id="49" name="Freeform 309">
                <a:extLst>
                  <a:ext uri="{FF2B5EF4-FFF2-40B4-BE49-F238E27FC236}">
                    <a16:creationId xmlns:a16="http://schemas.microsoft.com/office/drawing/2014/main" id="{CB8587FB-0070-4B8F-8A7E-8989192856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3931" y="5986473"/>
                <a:ext cx="755603" cy="2368417"/>
              </a:xfrm>
              <a:custGeom>
                <a:avLst/>
                <a:gdLst>
                  <a:gd name="T0" fmla="*/ 0 w 275"/>
                  <a:gd name="T1" fmla="*/ 761 h 762"/>
                  <a:gd name="T2" fmla="*/ 274 w 275"/>
                  <a:gd name="T3" fmla="*/ 761 h 762"/>
                  <a:gd name="T4" fmla="*/ 274 w 275"/>
                  <a:gd name="T5" fmla="*/ 0 h 762"/>
                  <a:gd name="T6" fmla="*/ 0 w 275"/>
                  <a:gd name="T7" fmla="*/ 761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5" h="762">
                    <a:moveTo>
                      <a:pt x="0" y="761"/>
                    </a:moveTo>
                    <a:lnTo>
                      <a:pt x="274" y="761"/>
                    </a:lnTo>
                    <a:lnTo>
                      <a:pt x="274" y="0"/>
                    </a:lnTo>
                    <a:lnTo>
                      <a:pt x="0" y="761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0" name="Freeform 310">
                <a:extLst>
                  <a:ext uri="{FF2B5EF4-FFF2-40B4-BE49-F238E27FC236}">
                    <a16:creationId xmlns:a16="http://schemas.microsoft.com/office/drawing/2014/main" id="{D1153E23-4810-4319-A550-C34973B448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584842" y="5986473"/>
                <a:ext cx="755603" cy="2368417"/>
              </a:xfrm>
              <a:custGeom>
                <a:avLst/>
                <a:gdLst>
                  <a:gd name="T0" fmla="*/ 0 w 274"/>
                  <a:gd name="T1" fmla="*/ 0 h 762"/>
                  <a:gd name="T2" fmla="*/ 0 w 274"/>
                  <a:gd name="T3" fmla="*/ 0 h 762"/>
                  <a:gd name="T4" fmla="*/ 0 w 274"/>
                  <a:gd name="T5" fmla="*/ 761 h 762"/>
                  <a:gd name="T6" fmla="*/ 273 w 274"/>
                  <a:gd name="T7" fmla="*/ 761 h 762"/>
                  <a:gd name="T8" fmla="*/ 0 w 274"/>
                  <a:gd name="T9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4" h="762">
                    <a:moveTo>
                      <a:pt x="0" y="0"/>
                    </a:moveTo>
                    <a:lnTo>
                      <a:pt x="0" y="0"/>
                    </a:lnTo>
                    <a:lnTo>
                      <a:pt x="0" y="761"/>
                    </a:lnTo>
                    <a:lnTo>
                      <a:pt x="273" y="761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47" name="TextBox 148">
              <a:extLst>
                <a:ext uri="{FF2B5EF4-FFF2-40B4-BE49-F238E27FC236}">
                  <a16:creationId xmlns:a16="http://schemas.microsoft.com/office/drawing/2014/main" id="{D18C61ED-248E-49D9-A465-371B06F4B6F5}"/>
                </a:ext>
              </a:extLst>
            </p:cNvPr>
            <p:cNvSpPr txBox="1"/>
            <p:nvPr/>
          </p:nvSpPr>
          <p:spPr>
            <a:xfrm>
              <a:off x="11457585" y="5248462"/>
              <a:ext cx="1472651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42%</a:t>
              </a:r>
            </a:p>
          </p:txBody>
        </p:sp>
        <p:sp>
          <p:nvSpPr>
            <p:cNvPr id="48" name="TextBox 177">
              <a:extLst>
                <a:ext uri="{FF2B5EF4-FFF2-40B4-BE49-F238E27FC236}">
                  <a16:creationId xmlns:a16="http://schemas.microsoft.com/office/drawing/2014/main" id="{C86ACEB1-DE28-43C5-BA82-BA55950930F9}"/>
                </a:ext>
              </a:extLst>
            </p:cNvPr>
            <p:cNvSpPr txBox="1"/>
            <p:nvPr/>
          </p:nvSpPr>
          <p:spPr>
            <a:xfrm>
              <a:off x="11661917" y="8522172"/>
              <a:ext cx="1132711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May</a:t>
              </a:r>
            </a:p>
          </p:txBody>
        </p:sp>
      </p:grpSp>
      <p:grpSp>
        <p:nvGrpSpPr>
          <p:cNvPr id="51" name="组合 3">
            <a:extLst>
              <a:ext uri="{FF2B5EF4-FFF2-40B4-BE49-F238E27FC236}">
                <a16:creationId xmlns:a16="http://schemas.microsoft.com/office/drawing/2014/main" id="{6A1122CA-0E9F-4E34-B86B-CA380CC1EE33}"/>
              </a:ext>
            </a:extLst>
          </p:cNvPr>
          <p:cNvGrpSpPr/>
          <p:nvPr/>
        </p:nvGrpSpPr>
        <p:grpSpPr>
          <a:xfrm>
            <a:off x="6699320" y="2328778"/>
            <a:ext cx="828004" cy="2250216"/>
            <a:chOff x="13399002" y="4657555"/>
            <a:chExt cx="1656517" cy="4500433"/>
          </a:xfrm>
        </p:grpSpPr>
        <p:grpSp>
          <p:nvGrpSpPr>
            <p:cNvPr id="52" name="Group 92">
              <a:extLst>
                <a:ext uri="{FF2B5EF4-FFF2-40B4-BE49-F238E27FC236}">
                  <a16:creationId xmlns:a16="http://schemas.microsoft.com/office/drawing/2014/main" id="{0C2E7808-D834-4776-B0F8-71D69A54A52F}"/>
                </a:ext>
              </a:extLst>
            </p:cNvPr>
            <p:cNvGrpSpPr/>
            <p:nvPr/>
          </p:nvGrpSpPr>
          <p:grpSpPr>
            <a:xfrm>
              <a:off x="13399002" y="5554441"/>
              <a:ext cx="1656517" cy="2978682"/>
              <a:chOff x="18689183" y="5376201"/>
              <a:chExt cx="1656517" cy="2978682"/>
            </a:xfrm>
            <a:solidFill>
              <a:schemeClr val="accent6"/>
            </a:solidFill>
          </p:grpSpPr>
          <p:sp>
            <p:nvSpPr>
              <p:cNvPr id="55" name="Freeform 311">
                <a:extLst>
                  <a:ext uri="{FF2B5EF4-FFF2-40B4-BE49-F238E27FC236}">
                    <a16:creationId xmlns:a16="http://schemas.microsoft.com/office/drawing/2014/main" id="{D9DA9876-A424-4344-B2C3-E0AD1E480D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89183" y="5376201"/>
                <a:ext cx="755603" cy="2978682"/>
              </a:xfrm>
              <a:custGeom>
                <a:avLst/>
                <a:gdLst>
                  <a:gd name="T0" fmla="*/ 0 w 274"/>
                  <a:gd name="T1" fmla="*/ 945 h 946"/>
                  <a:gd name="T2" fmla="*/ 273 w 274"/>
                  <a:gd name="T3" fmla="*/ 945 h 946"/>
                  <a:gd name="T4" fmla="*/ 273 w 274"/>
                  <a:gd name="T5" fmla="*/ 0 h 946"/>
                  <a:gd name="T6" fmla="*/ 0 w 274"/>
                  <a:gd name="T7" fmla="*/ 945 h 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74" h="946">
                    <a:moveTo>
                      <a:pt x="0" y="945"/>
                    </a:moveTo>
                    <a:lnTo>
                      <a:pt x="273" y="945"/>
                    </a:lnTo>
                    <a:lnTo>
                      <a:pt x="273" y="0"/>
                    </a:lnTo>
                    <a:lnTo>
                      <a:pt x="0" y="94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6" name="Freeform 312">
                <a:extLst>
                  <a:ext uri="{FF2B5EF4-FFF2-40B4-BE49-F238E27FC236}">
                    <a16:creationId xmlns:a16="http://schemas.microsoft.com/office/drawing/2014/main" id="{86085C33-E031-490C-9790-12B336D646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590097" y="5376201"/>
                <a:ext cx="755603" cy="2978682"/>
              </a:xfrm>
              <a:custGeom>
                <a:avLst/>
                <a:gdLst>
                  <a:gd name="T0" fmla="*/ 0 w 274"/>
                  <a:gd name="T1" fmla="*/ 0 h 946"/>
                  <a:gd name="T2" fmla="*/ 0 w 274"/>
                  <a:gd name="T3" fmla="*/ 0 h 946"/>
                  <a:gd name="T4" fmla="*/ 0 w 274"/>
                  <a:gd name="T5" fmla="*/ 945 h 946"/>
                  <a:gd name="T6" fmla="*/ 273 w 274"/>
                  <a:gd name="T7" fmla="*/ 945 h 946"/>
                  <a:gd name="T8" fmla="*/ 0 w 274"/>
                  <a:gd name="T9" fmla="*/ 0 h 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4" h="946">
                    <a:moveTo>
                      <a:pt x="0" y="0"/>
                    </a:moveTo>
                    <a:lnTo>
                      <a:pt x="0" y="0"/>
                    </a:lnTo>
                    <a:lnTo>
                      <a:pt x="0" y="945"/>
                    </a:lnTo>
                    <a:lnTo>
                      <a:pt x="273" y="945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24926" tIns="162463" rIns="324926" bIns="162463" anchor="ctr"/>
              <a:lstStyle/>
              <a:p>
                <a:pPr>
                  <a:defRPr/>
                </a:pPr>
                <a:endParaRPr lang="en-US" sz="2399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53" name="TextBox 149">
              <a:extLst>
                <a:ext uri="{FF2B5EF4-FFF2-40B4-BE49-F238E27FC236}">
                  <a16:creationId xmlns:a16="http://schemas.microsoft.com/office/drawing/2014/main" id="{B1206F25-3F98-41FC-B2B7-B6245A287F18}"/>
                </a:ext>
              </a:extLst>
            </p:cNvPr>
            <p:cNvSpPr txBox="1"/>
            <p:nvPr/>
          </p:nvSpPr>
          <p:spPr>
            <a:xfrm>
              <a:off x="13462837" y="4657555"/>
              <a:ext cx="1472651" cy="8820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266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72%</a:t>
              </a:r>
            </a:p>
          </p:txBody>
        </p:sp>
        <p:sp>
          <p:nvSpPr>
            <p:cNvPr id="54" name="TextBox 178">
              <a:extLst>
                <a:ext uri="{FF2B5EF4-FFF2-40B4-BE49-F238E27FC236}">
                  <a16:creationId xmlns:a16="http://schemas.microsoft.com/office/drawing/2014/main" id="{9B7B9BAA-D077-41C3-A8BD-77B3150869ED}"/>
                </a:ext>
              </a:extLst>
            </p:cNvPr>
            <p:cNvSpPr txBox="1"/>
            <p:nvPr/>
          </p:nvSpPr>
          <p:spPr>
            <a:xfrm>
              <a:off x="13614424" y="8522172"/>
              <a:ext cx="1193643" cy="6358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d-ID" sz="1466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Regular"/>
                  <a:cs typeface="Lato Regular"/>
                </a:rPr>
                <a:t>June</a:t>
              </a:r>
            </a:p>
          </p:txBody>
        </p:sp>
      </p:grpSp>
      <p:grpSp>
        <p:nvGrpSpPr>
          <p:cNvPr id="57" name="组合 7">
            <a:extLst>
              <a:ext uri="{FF2B5EF4-FFF2-40B4-BE49-F238E27FC236}">
                <a16:creationId xmlns:a16="http://schemas.microsoft.com/office/drawing/2014/main" id="{581ADFA7-83EB-4B7F-A8E2-BA8410534386}"/>
              </a:ext>
            </a:extLst>
          </p:cNvPr>
          <p:cNvGrpSpPr/>
          <p:nvPr/>
        </p:nvGrpSpPr>
        <p:grpSpPr>
          <a:xfrm>
            <a:off x="844473" y="4853004"/>
            <a:ext cx="10502972" cy="1055418"/>
            <a:chOff x="1685704" y="9706007"/>
            <a:chExt cx="21012426" cy="2110836"/>
          </a:xfrm>
        </p:grpSpPr>
        <p:sp>
          <p:nvSpPr>
            <p:cNvPr id="58" name="Title 20">
              <a:extLst>
                <a:ext uri="{FF2B5EF4-FFF2-40B4-BE49-F238E27FC236}">
                  <a16:creationId xmlns:a16="http://schemas.microsoft.com/office/drawing/2014/main" id="{3C1DA1BD-3058-4E7D-ABB5-3FFE64DC0FD3}"/>
                </a:ext>
              </a:extLst>
            </p:cNvPr>
            <p:cNvSpPr txBox="1">
              <a:spLocks/>
            </p:cNvSpPr>
            <p:nvPr/>
          </p:nvSpPr>
          <p:spPr>
            <a:xfrm>
              <a:off x="10333976" y="9706007"/>
              <a:ext cx="3702094" cy="574260"/>
            </a:xfrm>
            <a:prstGeom prst="rect">
              <a:avLst/>
            </a:prstGeom>
          </p:spPr>
          <p:txBody>
            <a:bodyPr vert="horz" wrap="none" lIns="324946" tIns="0" rIns="324946" bIns="0" rtlCol="0" anchor="ctr">
              <a:sp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2900" kern="1200">
                  <a:solidFill>
                    <a:schemeClr val="accent6"/>
                  </a:solidFill>
                  <a:latin typeface="Source Sans Pro ExtraLight"/>
                  <a:ea typeface="+mj-ea"/>
                  <a:cs typeface="Source Sans Pro ExtraLight"/>
                </a:defRPr>
              </a:lvl1pPr>
            </a:lstStyle>
            <a:p>
              <a:pPr defTabSz="1217218"/>
              <a:r>
                <a:rPr lang="zh-CN" altLang="en-US" sz="18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标题关键字</a:t>
              </a:r>
            </a:p>
          </p:txBody>
        </p:sp>
        <p:sp>
          <p:nvSpPr>
            <p:cNvPr id="59" name="TextBox 180">
              <a:extLst>
                <a:ext uri="{FF2B5EF4-FFF2-40B4-BE49-F238E27FC236}">
                  <a16:creationId xmlns:a16="http://schemas.microsoft.com/office/drawing/2014/main" id="{989A90E7-6B9C-47F0-B56F-4765A6538935}"/>
                </a:ext>
              </a:extLst>
            </p:cNvPr>
            <p:cNvSpPr txBox="1"/>
            <p:nvPr/>
          </p:nvSpPr>
          <p:spPr>
            <a:xfrm>
              <a:off x="1685704" y="10302583"/>
              <a:ext cx="21012426" cy="1514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r>
                <a:rPr lang="zh-CN" altLang="en-US" sz="1200" dirty="0">
                  <a:solidFill>
                    <a:schemeClr val="bg2">
                      <a:lumMod val="10000"/>
                    </a:schemeClr>
                  </a:solidFill>
                </a:rPr>
                <a:t>输入替换内容</a:t>
              </a:r>
              <a:r>
                <a:rPr lang="en-US" altLang="zh-CN" sz="1200" dirty="0">
                  <a:solidFill>
                    <a:schemeClr val="bg2">
                      <a:lumMod val="10000"/>
                    </a:schemeClr>
                  </a:solidFill>
                </a:rPr>
                <a:t>58pic.com</a:t>
              </a:r>
              <a:endParaRPr lang="zh-CN" altLang="en-US" sz="1200" dirty="0">
                <a:solidFill>
                  <a:schemeClr val="bg2">
                    <a:lumMod val="10000"/>
                  </a:schemeClr>
                </a:solidFill>
              </a:endParaRPr>
            </a:p>
            <a:p>
              <a:pPr defTabSz="913765">
                <a:lnSpc>
                  <a:spcPct val="120000"/>
                </a:lnSpc>
                <a:spcBef>
                  <a:spcPct val="0"/>
                </a:spcBef>
                <a:defRPr/>
              </a:pPr>
              <a:endParaRPr lang="zh-CN" altLang="en-US" sz="1200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86150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2000">
        <p15:prstTrans prst="pageCurlDouble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空心弧 17"/>
          <p:cNvSpPr/>
          <p:nvPr/>
        </p:nvSpPr>
        <p:spPr>
          <a:xfrm>
            <a:off x="1832234" y="1704354"/>
            <a:ext cx="2011890" cy="2011890"/>
          </a:xfrm>
          <a:prstGeom prst="blockArc">
            <a:avLst>
              <a:gd name="adj1" fmla="val 16721984"/>
              <a:gd name="adj2" fmla="val 10691500"/>
              <a:gd name="adj3" fmla="val 6227"/>
            </a:avLst>
          </a:prstGeom>
          <a:solidFill>
            <a:schemeClr val="accent2">
              <a:lumMod val="10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159948" y="4029893"/>
            <a:ext cx="1356461" cy="58477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lvl="0" algn="ctr"/>
            <a:r>
              <a:rPr lang="en-US" altLang="zh-CN" sz="3200" i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83,000</a:t>
            </a:r>
            <a:endParaRPr lang="en-US" altLang="zh-CN" sz="1600" i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空心弧 19"/>
          <p:cNvSpPr/>
          <p:nvPr/>
        </p:nvSpPr>
        <p:spPr>
          <a:xfrm>
            <a:off x="4940153" y="1704354"/>
            <a:ext cx="2011890" cy="2011890"/>
          </a:xfrm>
          <a:prstGeom prst="blockArc">
            <a:avLst>
              <a:gd name="adj1" fmla="val 12793947"/>
              <a:gd name="adj2" fmla="val 10691500"/>
              <a:gd name="adj3" fmla="val 6227"/>
            </a:avLst>
          </a:prstGeom>
          <a:solidFill>
            <a:schemeClr val="tx1">
              <a:lumMod val="85000"/>
              <a:lumOff val="1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267867" y="4029893"/>
            <a:ext cx="1356461" cy="58477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lvl="0" algn="ctr"/>
            <a:r>
              <a:rPr lang="en-US" altLang="zh-CN" sz="3200" i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95,421</a:t>
            </a:r>
            <a:endParaRPr lang="en-US" altLang="zh-CN" sz="1600" i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空心弧 21"/>
          <p:cNvSpPr/>
          <p:nvPr/>
        </p:nvSpPr>
        <p:spPr>
          <a:xfrm>
            <a:off x="8048072" y="1704354"/>
            <a:ext cx="2011890" cy="2011890"/>
          </a:xfrm>
          <a:prstGeom prst="blockArc">
            <a:avLst>
              <a:gd name="adj1" fmla="val 19596203"/>
              <a:gd name="adj2" fmla="val 10691500"/>
              <a:gd name="adj3" fmla="val 6227"/>
            </a:avLst>
          </a:prstGeom>
          <a:solidFill>
            <a:schemeClr val="accent2">
              <a:lumMod val="10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75786" y="4029893"/>
            <a:ext cx="1356461" cy="58477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lvl="0" algn="ctr"/>
            <a:r>
              <a:rPr lang="en-US" altLang="zh-CN" sz="3200" i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56,245</a:t>
            </a:r>
            <a:endParaRPr lang="en-US" altLang="zh-CN" sz="1600" i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76"/>
          <p:cNvSpPr txBox="1"/>
          <p:nvPr/>
        </p:nvSpPr>
        <p:spPr>
          <a:xfrm>
            <a:off x="2275719" y="2546368"/>
            <a:ext cx="1124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26" name="TextBox 76"/>
          <p:cNvSpPr txBox="1"/>
          <p:nvPr/>
        </p:nvSpPr>
        <p:spPr>
          <a:xfrm>
            <a:off x="5383638" y="2546368"/>
            <a:ext cx="1124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43" name="TextBox 76"/>
          <p:cNvSpPr txBox="1"/>
          <p:nvPr/>
        </p:nvSpPr>
        <p:spPr>
          <a:xfrm>
            <a:off x="8491557" y="2546368"/>
            <a:ext cx="1124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添加标题</a:t>
            </a:r>
          </a:p>
        </p:txBody>
      </p:sp>
      <p:sp>
        <p:nvSpPr>
          <p:cNvPr id="45" name="išľíďè">
            <a:extLst>
              <a:ext uri="{FF2B5EF4-FFF2-40B4-BE49-F238E27FC236}">
                <a16:creationId xmlns:a16="http://schemas.microsoft.com/office/drawing/2014/main" id="{D5D0E787-A6A5-41EC-A89D-3A6944CC7A2B}"/>
              </a:ext>
            </a:extLst>
          </p:cNvPr>
          <p:cNvSpPr/>
          <p:nvPr/>
        </p:nvSpPr>
        <p:spPr bwMode="auto">
          <a:xfrm>
            <a:off x="1437850" y="5240493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6" name="iSlíďè">
            <a:extLst>
              <a:ext uri="{FF2B5EF4-FFF2-40B4-BE49-F238E27FC236}">
                <a16:creationId xmlns:a16="http://schemas.microsoft.com/office/drawing/2014/main" id="{9855171B-0D1E-471F-9CCC-E6C35D682517}"/>
              </a:ext>
            </a:extLst>
          </p:cNvPr>
          <p:cNvSpPr txBox="1"/>
          <p:nvPr/>
        </p:nvSpPr>
        <p:spPr bwMode="auto">
          <a:xfrm>
            <a:off x="1930433" y="4928317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7" name="išľíďè">
            <a:extLst>
              <a:ext uri="{FF2B5EF4-FFF2-40B4-BE49-F238E27FC236}">
                <a16:creationId xmlns:a16="http://schemas.microsoft.com/office/drawing/2014/main" id="{5DBB5E7A-4AC4-4C55-BC4A-434A3EF2490D}"/>
              </a:ext>
            </a:extLst>
          </p:cNvPr>
          <p:cNvSpPr/>
          <p:nvPr/>
        </p:nvSpPr>
        <p:spPr bwMode="auto">
          <a:xfrm>
            <a:off x="4678223" y="5240493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48" name="iSlíďè">
            <a:extLst>
              <a:ext uri="{FF2B5EF4-FFF2-40B4-BE49-F238E27FC236}">
                <a16:creationId xmlns:a16="http://schemas.microsoft.com/office/drawing/2014/main" id="{CF39D187-E8EB-4343-8489-FC0B7EB44495}"/>
              </a:ext>
            </a:extLst>
          </p:cNvPr>
          <p:cNvSpPr txBox="1"/>
          <p:nvPr/>
        </p:nvSpPr>
        <p:spPr bwMode="auto">
          <a:xfrm>
            <a:off x="5170806" y="4928317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  <p:sp>
        <p:nvSpPr>
          <p:cNvPr id="49" name="išľíďè">
            <a:extLst>
              <a:ext uri="{FF2B5EF4-FFF2-40B4-BE49-F238E27FC236}">
                <a16:creationId xmlns:a16="http://schemas.microsoft.com/office/drawing/2014/main" id="{BB5CA441-EA92-41D5-A539-1BF7826E6E8C}"/>
              </a:ext>
            </a:extLst>
          </p:cNvPr>
          <p:cNvSpPr/>
          <p:nvPr/>
        </p:nvSpPr>
        <p:spPr bwMode="auto">
          <a:xfrm>
            <a:off x="7918596" y="5240493"/>
            <a:ext cx="2543126" cy="49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0" name="iSlíďè">
            <a:extLst>
              <a:ext uri="{FF2B5EF4-FFF2-40B4-BE49-F238E27FC236}">
                <a16:creationId xmlns:a16="http://schemas.microsoft.com/office/drawing/2014/main" id="{90266889-5FBD-4B96-95D6-F29FAAD60AFC}"/>
              </a:ext>
            </a:extLst>
          </p:cNvPr>
          <p:cNvSpPr txBox="1"/>
          <p:nvPr/>
        </p:nvSpPr>
        <p:spPr bwMode="auto">
          <a:xfrm>
            <a:off x="8411179" y="4928317"/>
            <a:ext cx="1933825" cy="309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fontScale="92500" lnSpcReduction="2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31918376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00">
        <p15:prstTrans prst="pageCurlDouble"/>
      </p:transition>
    </mc:Choice>
    <mc:Fallback xmlns="">
      <p:transition spd="slow" advTm="200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C593282D-1248-4661-A60E-6FE7C9A6503A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cs typeface="+mn-ea"/>
                <a:sym typeface="+mn-lt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656A81E0-22B0-452C-A93E-345AC4B1A4D5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9B87C9-1415-4013-BD92-C0766D96AC3F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cs typeface="+mn-ea"/>
                <a:sym typeface="+mn-lt"/>
              </a:rPr>
              <a:t>版权声明</a:t>
            </a:r>
            <a:endParaRPr lang="en-US" sz="4599" dirty="0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1EF3BD4-7D5B-45F1-9165-96380EB7A609}"/>
              </a:ext>
            </a:extLst>
          </p:cNvPr>
          <p:cNvSpPr/>
          <p:nvPr/>
        </p:nvSpPr>
        <p:spPr>
          <a:xfrm>
            <a:off x="0" y="212436"/>
            <a:ext cx="2503055" cy="997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4B01805-C024-4938-90A5-82F2A131F45D}"/>
              </a:ext>
            </a:extLst>
          </p:cNvPr>
          <p:cNvSpPr/>
          <p:nvPr/>
        </p:nvSpPr>
        <p:spPr>
          <a:xfrm>
            <a:off x="9688945" y="5703454"/>
            <a:ext cx="2503055" cy="997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796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2000">
        <p14:reveal/>
      </p:transition>
    </mc:Choice>
    <mc:Fallback xmlns=""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3FCDF57F-7AEA-4FF0-871D-E1B48183F67A}"/>
              </a:ext>
            </a:extLst>
          </p:cNvPr>
          <p:cNvGrpSpPr/>
          <p:nvPr/>
        </p:nvGrpSpPr>
        <p:grpSpPr>
          <a:xfrm rot="20322815">
            <a:off x="1202532" y="1312048"/>
            <a:ext cx="4023300" cy="2924545"/>
            <a:chOff x="817563" y="1774825"/>
            <a:chExt cx="5842000" cy="4246563"/>
          </a:xfrm>
        </p:grpSpPr>
        <p:grpSp>
          <p:nvGrpSpPr>
            <p:cNvPr id="6" name="Group 3">
              <a:extLst>
                <a:ext uri="{FF2B5EF4-FFF2-40B4-BE49-F238E27FC236}">
                  <a16:creationId xmlns:a16="http://schemas.microsoft.com/office/drawing/2014/main" id="{F3B060BB-2A14-4555-BA51-FA3163B8525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17563" y="1774825"/>
              <a:ext cx="5842000" cy="3856038"/>
              <a:chOff x="0" y="0"/>
              <a:chExt cx="5166566" cy="3409678"/>
            </a:xfrm>
          </p:grpSpPr>
          <p:sp>
            <p:nvSpPr>
              <p:cNvPr id="7" name="椭圆 2">
                <a:extLst>
                  <a:ext uri="{FF2B5EF4-FFF2-40B4-BE49-F238E27FC236}">
                    <a16:creationId xmlns:a16="http://schemas.microsoft.com/office/drawing/2014/main" id="{5BF6FE94-1F9F-44AC-AE03-45430B96D0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748642">
                <a:off x="0" y="0"/>
                <a:ext cx="2211234" cy="2230539"/>
              </a:xfrm>
              <a:custGeom>
                <a:avLst/>
                <a:gdLst>
                  <a:gd name="T0" fmla="*/ 887597 w 2997604"/>
                  <a:gd name="T1" fmla="*/ 529860 h 3024336"/>
                  <a:gd name="T2" fmla="*/ 447757 w 2997604"/>
                  <a:gd name="T3" fmla="*/ 894848 h 3024336"/>
                  <a:gd name="T4" fmla="*/ 0 w 2997604"/>
                  <a:gd name="T5" fmla="*/ 447424 h 3024336"/>
                  <a:gd name="T6" fmla="*/ 447757 w 2997604"/>
                  <a:gd name="T7" fmla="*/ 0 h 3024336"/>
                  <a:gd name="T8" fmla="*/ 522383 w 2997604"/>
                  <a:gd name="T9" fmla="*/ 6709 h 302433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997604" h="3024336">
                    <a:moveTo>
                      <a:pt x="2997604" y="1790780"/>
                    </a:moveTo>
                    <a:cubicBezTo>
                      <a:pt x="2867846" y="2492941"/>
                      <a:pt x="2252064" y="3024336"/>
                      <a:pt x="1512168" y="3024336"/>
                    </a:cubicBezTo>
                    <a:cubicBezTo>
                      <a:pt x="677021" y="3024336"/>
                      <a:pt x="0" y="2347315"/>
                      <a:pt x="0" y="1512168"/>
                    </a:cubicBezTo>
                    <a:cubicBezTo>
                      <a:pt x="0" y="677021"/>
                      <a:pt x="677021" y="0"/>
                      <a:pt x="1512168" y="0"/>
                    </a:cubicBezTo>
                    <a:cubicBezTo>
                      <a:pt x="1598138" y="0"/>
                      <a:pt x="1682432" y="7174"/>
                      <a:pt x="1764196" y="22675"/>
                    </a:cubicBezTo>
                  </a:path>
                </a:pathLst>
              </a:custGeom>
              <a:noFill/>
              <a:ln w="9525">
                <a:solidFill>
                  <a:schemeClr val="bg1">
                    <a:lumMod val="65000"/>
                  </a:schemeClr>
                </a:solidFill>
                <a:prstDash val="sysDash"/>
                <a:bevel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 sz="2365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8" name="椭圆 4">
                <a:extLst>
                  <a:ext uri="{FF2B5EF4-FFF2-40B4-BE49-F238E27FC236}">
                    <a16:creationId xmlns:a16="http://schemas.microsoft.com/office/drawing/2014/main" id="{8C036F6A-7B84-4269-9942-72988CFA29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748642">
                <a:off x="2072242" y="1513229"/>
                <a:ext cx="1573837" cy="746788"/>
              </a:xfrm>
              <a:custGeom>
                <a:avLst/>
                <a:gdLst>
                  <a:gd name="T0" fmla="*/ 0 w 2134918"/>
                  <a:gd name="T1" fmla="*/ 300047 h 1012045"/>
                  <a:gd name="T2" fmla="*/ 315258 w 2134918"/>
                  <a:gd name="T3" fmla="*/ 0 h 1012045"/>
                  <a:gd name="T4" fmla="*/ 630515 w 2134918"/>
                  <a:gd name="T5" fmla="*/ 300047 h 101204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34918" h="1012045">
                    <a:moveTo>
                      <a:pt x="0" y="1012045"/>
                    </a:moveTo>
                    <a:cubicBezTo>
                      <a:pt x="28964" y="447977"/>
                      <a:pt x="495896" y="0"/>
                      <a:pt x="1067459" y="0"/>
                    </a:cubicBezTo>
                    <a:cubicBezTo>
                      <a:pt x="1639022" y="0"/>
                      <a:pt x="2105955" y="447977"/>
                      <a:pt x="2134918" y="1012045"/>
                    </a:cubicBezTo>
                  </a:path>
                </a:pathLst>
              </a:custGeom>
              <a:noFill/>
              <a:ln w="9525">
                <a:solidFill>
                  <a:schemeClr val="bg1">
                    <a:lumMod val="65000"/>
                  </a:schemeClr>
                </a:solidFill>
                <a:prstDash val="sysDash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 sz="2365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9" name="椭圆 4">
                <a:extLst>
                  <a:ext uri="{FF2B5EF4-FFF2-40B4-BE49-F238E27FC236}">
                    <a16:creationId xmlns:a16="http://schemas.microsoft.com/office/drawing/2014/main" id="{9774DDA0-A94D-4567-9AAF-D3032A231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748643" flipV="1">
                <a:off x="3158906" y="2877661"/>
                <a:ext cx="1121762" cy="532017"/>
              </a:xfrm>
              <a:custGeom>
                <a:avLst/>
                <a:gdLst>
                  <a:gd name="T0" fmla="*/ 0 w 2134918"/>
                  <a:gd name="T1" fmla="*/ 77286 h 1012045"/>
                  <a:gd name="T2" fmla="*/ 81364 w 2134918"/>
                  <a:gd name="T3" fmla="*/ 0 h 1012045"/>
                  <a:gd name="T4" fmla="*/ 162727 w 2134918"/>
                  <a:gd name="T5" fmla="*/ 77286 h 101204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34918" h="1012045">
                    <a:moveTo>
                      <a:pt x="0" y="1012045"/>
                    </a:moveTo>
                    <a:cubicBezTo>
                      <a:pt x="28964" y="447977"/>
                      <a:pt x="495896" y="0"/>
                      <a:pt x="1067459" y="0"/>
                    </a:cubicBezTo>
                    <a:cubicBezTo>
                      <a:pt x="1639022" y="0"/>
                      <a:pt x="2105955" y="447977"/>
                      <a:pt x="2134918" y="1012045"/>
                    </a:cubicBezTo>
                  </a:path>
                </a:pathLst>
              </a:custGeom>
              <a:noFill/>
              <a:ln w="9525">
                <a:solidFill>
                  <a:schemeClr val="bg1">
                    <a:lumMod val="65000"/>
                  </a:schemeClr>
                </a:solidFill>
                <a:prstDash val="sysDash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 sz="2365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  <p:sp>
            <p:nvSpPr>
              <p:cNvPr id="10" name="椭圆 4">
                <a:extLst>
                  <a:ext uri="{FF2B5EF4-FFF2-40B4-BE49-F238E27FC236}">
                    <a16:creationId xmlns:a16="http://schemas.microsoft.com/office/drawing/2014/main" id="{0B1162BB-7ACC-4FB6-AE83-717B3226A0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748642">
                <a:off x="4392985" y="3020842"/>
                <a:ext cx="773581" cy="366376"/>
              </a:xfrm>
              <a:custGeom>
                <a:avLst/>
                <a:gdLst>
                  <a:gd name="T0" fmla="*/ 0 w 2134918"/>
                  <a:gd name="T1" fmla="*/ 17383 h 1012045"/>
                  <a:gd name="T2" fmla="*/ 18401 w 2134918"/>
                  <a:gd name="T3" fmla="*/ 0 h 1012045"/>
                  <a:gd name="T4" fmla="*/ 36803 w 2134918"/>
                  <a:gd name="T5" fmla="*/ 17383 h 101204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34918" h="1012045">
                    <a:moveTo>
                      <a:pt x="0" y="1012045"/>
                    </a:moveTo>
                    <a:cubicBezTo>
                      <a:pt x="28964" y="447977"/>
                      <a:pt x="495896" y="0"/>
                      <a:pt x="1067459" y="0"/>
                    </a:cubicBezTo>
                    <a:cubicBezTo>
                      <a:pt x="1639022" y="0"/>
                      <a:pt x="2105955" y="447977"/>
                      <a:pt x="2134918" y="1012045"/>
                    </a:cubicBezTo>
                  </a:path>
                </a:pathLst>
              </a:custGeom>
              <a:noFill/>
              <a:ln w="9525">
                <a:solidFill>
                  <a:schemeClr val="bg1">
                    <a:lumMod val="65000"/>
                  </a:schemeClr>
                </a:solidFill>
                <a:prstDash val="sysDash"/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 sz="2365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endParaRPr>
              </a:p>
            </p:txBody>
          </p:sp>
        </p:grpSp>
        <p:sp>
          <p:nvSpPr>
            <p:cNvPr id="11" name="KSO_GN4">
              <a:extLst>
                <a:ext uri="{FF2B5EF4-FFF2-40B4-BE49-F238E27FC236}">
                  <a16:creationId xmlns:a16="http://schemas.microsoft.com/office/drawing/2014/main" id="{244B452D-D619-4ADD-963B-E765ED07D3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6788" y="1930400"/>
              <a:ext cx="2220912" cy="2220913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800"/>
                </a:spcBef>
                <a:buClr>
                  <a:schemeClr val="accent1"/>
                </a:buClr>
                <a:buSzPct val="130000"/>
                <a:buBlip>
                  <a:blip r:embed="rId3"/>
                </a:buBlip>
                <a:defRPr sz="2000">
                  <a:solidFill>
                    <a:srgbClr val="1486A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algn="just">
                <a:lnSpc>
                  <a:spcPct val="130000"/>
                </a:lnSpc>
                <a:spcAft>
                  <a:spcPts val="600"/>
                </a:spcAft>
                <a:buClr>
                  <a:srgbClr val="8EB5E4"/>
                </a:buClr>
                <a:buFont typeface="幼圆" panose="02010509060101010101" pitchFamily="49" charset="-122"/>
                <a:buChar char=" "/>
                <a:defRPr sz="1600">
                  <a:solidFill>
                    <a:srgbClr val="979797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5pPr>
              <a:lvl6pPr marL="25146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6pPr>
              <a:lvl7pPr marL="29718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7pPr>
              <a:lvl8pPr marL="34290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8pPr>
              <a:lvl9pPr marL="38862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839" dirty="0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04</a:t>
              </a:r>
              <a:endParaRPr lang="zh-CN" altLang="en-US" sz="1839" dirty="0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2" name="KSO_GN3">
              <a:extLst>
                <a:ext uri="{FF2B5EF4-FFF2-40B4-BE49-F238E27FC236}">
                  <a16:creationId xmlns:a16="http://schemas.microsoft.com/office/drawing/2014/main" id="{EA52CDCF-DD26-4BC2-9503-079C577360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1488" y="3556000"/>
              <a:ext cx="1571625" cy="15716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800"/>
                </a:spcBef>
                <a:buClr>
                  <a:schemeClr val="accent1"/>
                </a:buClr>
                <a:buSzPct val="130000"/>
                <a:buBlip>
                  <a:blip r:embed="rId3"/>
                </a:buBlip>
                <a:defRPr sz="2000">
                  <a:solidFill>
                    <a:srgbClr val="1486A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algn="just">
                <a:lnSpc>
                  <a:spcPct val="130000"/>
                </a:lnSpc>
                <a:spcAft>
                  <a:spcPts val="600"/>
                </a:spcAft>
                <a:buClr>
                  <a:srgbClr val="8EB5E4"/>
                </a:buClr>
                <a:buFont typeface="幼圆" panose="02010509060101010101" pitchFamily="49" charset="-122"/>
                <a:buChar char=" "/>
                <a:defRPr sz="1600">
                  <a:solidFill>
                    <a:srgbClr val="979797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5pPr>
              <a:lvl6pPr marL="25146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6pPr>
              <a:lvl7pPr marL="29718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7pPr>
              <a:lvl8pPr marL="34290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8pPr>
              <a:lvl9pPr marL="38862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839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03</a:t>
              </a:r>
              <a:endParaRPr lang="zh-CN" altLang="en-US" sz="1839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3" name="KSO_GN2">
              <a:extLst>
                <a:ext uri="{FF2B5EF4-FFF2-40B4-BE49-F238E27FC236}">
                  <a16:creationId xmlns:a16="http://schemas.microsoft.com/office/drawing/2014/main" id="{81D592A2-C730-484F-8DD4-846F91E67CF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 flipV="1">
              <a:off x="4641850" y="4425950"/>
              <a:ext cx="1120775" cy="1120775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800"/>
                </a:spcBef>
                <a:buClr>
                  <a:schemeClr val="accent1"/>
                </a:buClr>
                <a:buSzPct val="130000"/>
                <a:buBlip>
                  <a:blip r:embed="rId3"/>
                </a:buBlip>
                <a:defRPr sz="2000">
                  <a:solidFill>
                    <a:srgbClr val="1486A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algn="just">
                <a:lnSpc>
                  <a:spcPct val="130000"/>
                </a:lnSpc>
                <a:spcAft>
                  <a:spcPts val="600"/>
                </a:spcAft>
                <a:buClr>
                  <a:srgbClr val="8EB5E4"/>
                </a:buClr>
                <a:buFont typeface="幼圆" panose="02010509060101010101" pitchFamily="49" charset="-122"/>
                <a:buChar char=" "/>
                <a:defRPr sz="1600">
                  <a:solidFill>
                    <a:srgbClr val="979797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5pPr>
              <a:lvl6pPr marL="25146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6pPr>
              <a:lvl7pPr marL="29718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7pPr>
              <a:lvl8pPr marL="34290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8pPr>
              <a:lvl9pPr marL="38862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839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02</a:t>
              </a:r>
            </a:p>
          </p:txBody>
        </p:sp>
        <p:sp>
          <p:nvSpPr>
            <p:cNvPr id="14" name="KSO_GN1">
              <a:extLst>
                <a:ext uri="{FF2B5EF4-FFF2-40B4-BE49-F238E27FC236}">
                  <a16:creationId xmlns:a16="http://schemas.microsoft.com/office/drawing/2014/main" id="{BF356968-B31E-45D8-A39C-4A338D970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0238" y="5248275"/>
              <a:ext cx="773112" cy="7731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algn="just">
                <a:lnSpc>
                  <a:spcPct val="110000"/>
                </a:lnSpc>
                <a:spcBef>
                  <a:spcPts val="1800"/>
                </a:spcBef>
                <a:buClr>
                  <a:schemeClr val="accent1"/>
                </a:buClr>
                <a:buSzPct val="130000"/>
                <a:buBlip>
                  <a:blip r:embed="rId3"/>
                </a:buBlip>
                <a:defRPr sz="2000">
                  <a:solidFill>
                    <a:srgbClr val="1486A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 algn="just">
                <a:lnSpc>
                  <a:spcPct val="130000"/>
                </a:lnSpc>
                <a:spcAft>
                  <a:spcPts val="600"/>
                </a:spcAft>
                <a:buClr>
                  <a:srgbClr val="8EB5E4"/>
                </a:buClr>
                <a:buFont typeface="幼圆" panose="02010509060101010101" pitchFamily="49" charset="-122"/>
                <a:buChar char=" "/>
                <a:defRPr sz="1600">
                  <a:solidFill>
                    <a:srgbClr val="979797"/>
                  </a:solidFill>
                  <a:latin typeface="幼圆" panose="02010509060101010101" pitchFamily="49" charset="-122"/>
                  <a:ea typeface="幼圆" panose="02010509060101010101" pitchFamily="49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5pPr>
              <a:lvl6pPr marL="25146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6pPr>
              <a:lvl7pPr marL="29718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7pPr>
              <a:lvl8pPr marL="34290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8pPr>
              <a:lvl9pPr marL="3886200" indent="-228600" defTabSz="1089025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幼圆" panose="02010509060101010101" pitchFamily="49" charset="-122"/>
                </a:defRPr>
              </a:lvl9pPr>
            </a:lstStyle>
            <a:p>
              <a:pPr algn="ctr" eaLnBrk="1" hangingPunct="1">
                <a:lnSpc>
                  <a:spcPct val="130000"/>
                </a:lnSpc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zh-CN" sz="1839">
                  <a:solidFill>
                    <a:schemeClr val="bg1"/>
                  </a:solidFill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01</a:t>
              </a:r>
              <a:endParaRPr lang="zh-CN" altLang="en-US" sz="1839" dirty="0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  <p:graphicFrame>
        <p:nvGraphicFramePr>
          <p:cNvPr id="26" name="Chart 1">
            <a:extLst>
              <a:ext uri="{FF2B5EF4-FFF2-40B4-BE49-F238E27FC236}">
                <a16:creationId xmlns:a16="http://schemas.microsoft.com/office/drawing/2014/main" id="{D41C6969-9C9F-420D-8E2B-D5CE97764064}"/>
              </a:ext>
            </a:extLst>
          </p:cNvPr>
          <p:cNvGraphicFramePr/>
          <p:nvPr>
            <p:extLst/>
          </p:nvPr>
        </p:nvGraphicFramePr>
        <p:xfrm>
          <a:off x="5937034" y="1856997"/>
          <a:ext cx="5545988" cy="402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7" name="组合 26">
            <a:extLst>
              <a:ext uri="{FF2B5EF4-FFF2-40B4-BE49-F238E27FC236}">
                <a16:creationId xmlns:a16="http://schemas.microsoft.com/office/drawing/2014/main" id="{3B8756DF-6540-448B-961B-96507C2DC751}"/>
              </a:ext>
            </a:extLst>
          </p:cNvPr>
          <p:cNvGrpSpPr/>
          <p:nvPr/>
        </p:nvGrpSpPr>
        <p:grpSpPr>
          <a:xfrm>
            <a:off x="971781" y="4002614"/>
            <a:ext cx="4231724" cy="729499"/>
            <a:chOff x="4265656" y="1910417"/>
            <a:chExt cx="4516611" cy="740305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741672D7-E7BA-4DD5-802E-D3BD21D2438B}"/>
                </a:ext>
              </a:extLst>
            </p:cNvPr>
            <p:cNvSpPr/>
            <p:nvPr/>
          </p:nvSpPr>
          <p:spPr>
            <a:xfrm>
              <a:off x="4265656" y="2281320"/>
              <a:ext cx="4516611" cy="36940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eaLnBrk="0" fontAlgn="base" hangingPunct="0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zh-CN" altLang="en-US" sz="1577" b="1" dirty="0">
                <a:solidFill>
                  <a:schemeClr val="bg2">
                    <a:lumMod val="1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Arial" panose="020B0604020202020204" pitchFamily="34" charset="0"/>
                <a:sym typeface="Source Han Sans HW SC" panose="020F0502020204030204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A3979CE-4784-47DB-9B13-E790BC8A459B}"/>
                </a:ext>
              </a:extLst>
            </p:cNvPr>
            <p:cNvSpPr/>
            <p:nvPr/>
          </p:nvSpPr>
          <p:spPr>
            <a:xfrm>
              <a:off x="4268196" y="1910417"/>
              <a:ext cx="3458556" cy="42484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01073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577" b="1" dirty="0">
                  <a:solidFill>
                    <a:schemeClr val="bg2">
                      <a:lumMod val="10000"/>
                    </a:schemeClr>
                  </a:solidFill>
                  <a:latin typeface="Source Han Sans HW SC" panose="020F0502020204030204"/>
                  <a:ea typeface="PangMenZhengDao" panose="02010600030101010101" pitchFamily="2" charset="-122"/>
                  <a:cs typeface="Arial" panose="020B0604020202020204" pitchFamily="34" charset="0"/>
                  <a:sym typeface="Source Han Sans HW SC" panose="020F0502020204030204"/>
                </a:rPr>
                <a:t>标题文字添加此处</a:t>
              </a:r>
            </a:p>
          </p:txBody>
        </p: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E9290E00-CE86-46E5-8916-D057A32913C7}"/>
              </a:ext>
            </a:extLst>
          </p:cNvPr>
          <p:cNvSpPr txBox="1"/>
          <p:nvPr/>
        </p:nvSpPr>
        <p:spPr>
          <a:xfrm>
            <a:off x="870643" y="4504613"/>
            <a:ext cx="3924795" cy="294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CDF2A54A-EBE3-4C38-89BD-4A7984CD4A95}"/>
              </a:ext>
            </a:extLst>
          </p:cNvPr>
          <p:cNvSpPr txBox="1"/>
          <p:nvPr/>
        </p:nvSpPr>
        <p:spPr>
          <a:xfrm>
            <a:off x="872397" y="4791519"/>
            <a:ext cx="3924795" cy="294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7873DF5-BDF4-49C0-A86E-A5AE8266AD7D}"/>
              </a:ext>
            </a:extLst>
          </p:cNvPr>
          <p:cNvSpPr txBox="1"/>
          <p:nvPr/>
        </p:nvSpPr>
        <p:spPr>
          <a:xfrm>
            <a:off x="969042" y="5080595"/>
            <a:ext cx="3924795" cy="294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291985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3"/>
          <p:cNvGrpSpPr/>
          <p:nvPr/>
        </p:nvGrpSpPr>
        <p:grpSpPr>
          <a:xfrm>
            <a:off x="6520657" y="1616521"/>
            <a:ext cx="1865760" cy="1865760"/>
            <a:chOff x="1447864" y="1680671"/>
            <a:chExt cx="1256032" cy="1256032"/>
          </a:xfrm>
        </p:grpSpPr>
        <p:sp>
          <p:nvSpPr>
            <p:cNvPr id="13" name="Donut 51"/>
            <p:cNvSpPr/>
            <p:nvPr/>
          </p:nvSpPr>
          <p:spPr>
            <a:xfrm>
              <a:off x="1447864" y="1680671"/>
              <a:ext cx="1256032" cy="1256032"/>
            </a:xfrm>
            <a:prstGeom prst="donut">
              <a:avLst>
                <a:gd name="adj" fmla="val 1168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14" name="Block Arc 5"/>
            <p:cNvSpPr/>
            <p:nvPr/>
          </p:nvSpPr>
          <p:spPr>
            <a:xfrm>
              <a:off x="1447864" y="1680671"/>
              <a:ext cx="1256032" cy="1256032"/>
            </a:xfrm>
            <a:prstGeom prst="blockArc">
              <a:avLst>
                <a:gd name="adj1" fmla="val 16162069"/>
                <a:gd name="adj2" fmla="val 3793687"/>
                <a:gd name="adj3" fmla="val 11689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15" name="Rounded Rectangle 40"/>
          <p:cNvSpPr/>
          <p:nvPr/>
        </p:nvSpPr>
        <p:spPr>
          <a:xfrm>
            <a:off x="6816990" y="5035236"/>
            <a:ext cx="1270000" cy="486297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pc="200" dirty="0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LAUNCH</a:t>
            </a:r>
          </a:p>
        </p:txBody>
      </p:sp>
      <p:sp>
        <p:nvSpPr>
          <p:cNvPr id="16" name="Rectangle 7"/>
          <p:cNvSpPr/>
          <p:nvPr/>
        </p:nvSpPr>
        <p:spPr>
          <a:xfrm>
            <a:off x="7009422" y="2238664"/>
            <a:ext cx="8947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3200" dirty="0">
                <a:solidFill>
                  <a:schemeClr val="accent5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40%</a:t>
            </a:r>
            <a:endParaRPr lang="en-US" sz="3200" dirty="0">
              <a:solidFill>
                <a:schemeClr val="accent5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19" name="Group 10"/>
          <p:cNvGrpSpPr/>
          <p:nvPr/>
        </p:nvGrpSpPr>
        <p:grpSpPr>
          <a:xfrm>
            <a:off x="9184746" y="1616521"/>
            <a:ext cx="1865760" cy="1865760"/>
            <a:chOff x="1447864" y="1680671"/>
            <a:chExt cx="1256032" cy="1256032"/>
          </a:xfrm>
        </p:grpSpPr>
        <p:sp>
          <p:nvSpPr>
            <p:cNvPr id="20" name="Donut 48"/>
            <p:cNvSpPr/>
            <p:nvPr/>
          </p:nvSpPr>
          <p:spPr>
            <a:xfrm>
              <a:off x="1447864" y="1680671"/>
              <a:ext cx="1256032" cy="1256032"/>
            </a:xfrm>
            <a:prstGeom prst="donut">
              <a:avLst>
                <a:gd name="adj" fmla="val 1168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1" name="Block Arc 12"/>
            <p:cNvSpPr/>
            <p:nvPr/>
          </p:nvSpPr>
          <p:spPr>
            <a:xfrm>
              <a:off x="1447864" y="1680671"/>
              <a:ext cx="1256032" cy="1256032"/>
            </a:xfrm>
            <a:prstGeom prst="blockArc">
              <a:avLst>
                <a:gd name="adj1" fmla="val 16162069"/>
                <a:gd name="adj2" fmla="val 9513426"/>
                <a:gd name="adj3" fmla="val 1154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22" name="Rounded Rectangle 46"/>
          <p:cNvSpPr/>
          <p:nvPr/>
        </p:nvSpPr>
        <p:spPr>
          <a:xfrm>
            <a:off x="9481079" y="5035236"/>
            <a:ext cx="1270000" cy="486297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pc="200" dirty="0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LAUNCH</a:t>
            </a:r>
          </a:p>
        </p:txBody>
      </p:sp>
      <p:sp>
        <p:nvSpPr>
          <p:cNvPr id="23" name="Rectangle 14"/>
          <p:cNvSpPr/>
          <p:nvPr/>
        </p:nvSpPr>
        <p:spPr>
          <a:xfrm>
            <a:off x="9673511" y="2238664"/>
            <a:ext cx="8947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3200" dirty="0">
                <a:solidFill>
                  <a:schemeClr val="accent6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69%</a:t>
            </a:r>
            <a:endParaRPr lang="en-US" sz="3200" dirty="0">
              <a:solidFill>
                <a:schemeClr val="accent6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26" name="Group 17"/>
          <p:cNvGrpSpPr/>
          <p:nvPr/>
        </p:nvGrpSpPr>
        <p:grpSpPr>
          <a:xfrm>
            <a:off x="1154289" y="1616521"/>
            <a:ext cx="1865760" cy="1865760"/>
            <a:chOff x="1447864" y="1680671"/>
            <a:chExt cx="1256032" cy="1256032"/>
          </a:xfrm>
        </p:grpSpPr>
        <p:sp>
          <p:nvSpPr>
            <p:cNvPr id="27" name="Donut 2"/>
            <p:cNvSpPr/>
            <p:nvPr/>
          </p:nvSpPr>
          <p:spPr>
            <a:xfrm>
              <a:off x="1447864" y="1680671"/>
              <a:ext cx="1256032" cy="1256032"/>
            </a:xfrm>
            <a:prstGeom prst="donut">
              <a:avLst>
                <a:gd name="adj" fmla="val 1168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28" name="Block Arc 19"/>
            <p:cNvSpPr/>
            <p:nvPr/>
          </p:nvSpPr>
          <p:spPr>
            <a:xfrm>
              <a:off x="1447864" y="1680671"/>
              <a:ext cx="1256032" cy="1256032"/>
            </a:xfrm>
            <a:prstGeom prst="blockArc">
              <a:avLst>
                <a:gd name="adj1" fmla="val 16162069"/>
                <a:gd name="adj2" fmla="val 0"/>
                <a:gd name="adj3" fmla="val 1181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29" name="Rounded Rectangle 5"/>
          <p:cNvSpPr/>
          <p:nvPr/>
        </p:nvSpPr>
        <p:spPr>
          <a:xfrm>
            <a:off x="1450622" y="5035236"/>
            <a:ext cx="1270000" cy="486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pc="200" dirty="0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LAUNCH</a:t>
            </a:r>
          </a:p>
        </p:txBody>
      </p:sp>
      <p:sp>
        <p:nvSpPr>
          <p:cNvPr id="30" name="Rectangle 21"/>
          <p:cNvSpPr/>
          <p:nvPr/>
        </p:nvSpPr>
        <p:spPr>
          <a:xfrm>
            <a:off x="1643054" y="2238664"/>
            <a:ext cx="8947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3200" dirty="0">
                <a:solidFill>
                  <a:schemeClr val="accent1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25%</a:t>
            </a:r>
            <a:endParaRPr lang="en-US" sz="3200" dirty="0">
              <a:solidFill>
                <a:schemeClr val="accent1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grpSp>
        <p:nvGrpSpPr>
          <p:cNvPr id="33" name="Group 24"/>
          <p:cNvGrpSpPr/>
          <p:nvPr/>
        </p:nvGrpSpPr>
        <p:grpSpPr>
          <a:xfrm>
            <a:off x="3818378" y="1616521"/>
            <a:ext cx="1865760" cy="1865760"/>
            <a:chOff x="1447864" y="1680671"/>
            <a:chExt cx="1256032" cy="1256032"/>
          </a:xfrm>
        </p:grpSpPr>
        <p:sp>
          <p:nvSpPr>
            <p:cNvPr id="34" name="Donut 32"/>
            <p:cNvSpPr/>
            <p:nvPr/>
          </p:nvSpPr>
          <p:spPr>
            <a:xfrm>
              <a:off x="1447864" y="1680671"/>
              <a:ext cx="1256032" cy="1256032"/>
            </a:xfrm>
            <a:prstGeom prst="donut">
              <a:avLst>
                <a:gd name="adj" fmla="val 1168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  <p:sp>
          <p:nvSpPr>
            <p:cNvPr id="35" name="Block Arc 26"/>
            <p:cNvSpPr/>
            <p:nvPr/>
          </p:nvSpPr>
          <p:spPr>
            <a:xfrm>
              <a:off x="1447864" y="1680671"/>
              <a:ext cx="1256032" cy="1256032"/>
            </a:xfrm>
            <a:prstGeom prst="blockArc">
              <a:avLst>
                <a:gd name="adj1" fmla="val 16162069"/>
                <a:gd name="adj2" fmla="val 9513426"/>
                <a:gd name="adj3" fmla="val 11542"/>
              </a:avLst>
            </a:prstGeom>
            <a:solidFill>
              <a:schemeClr val="accent4">
                <a:lumMod val="10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endParaRPr>
            </a:p>
          </p:txBody>
        </p:sp>
      </p:grpSp>
      <p:sp>
        <p:nvSpPr>
          <p:cNvPr id="36" name="Rounded Rectangle 34"/>
          <p:cNvSpPr/>
          <p:nvPr/>
        </p:nvSpPr>
        <p:spPr>
          <a:xfrm>
            <a:off x="4114711" y="5035236"/>
            <a:ext cx="1270000" cy="48629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pc="200" dirty="0">
                <a:latin typeface="Source Han Sans HW SC" panose="020F0502020204030204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LAUNCH</a:t>
            </a:r>
          </a:p>
        </p:txBody>
      </p:sp>
      <p:sp>
        <p:nvSpPr>
          <p:cNvPr id="37" name="Rectangle 28"/>
          <p:cNvSpPr/>
          <p:nvPr/>
        </p:nvSpPr>
        <p:spPr>
          <a:xfrm>
            <a:off x="4307143" y="2238664"/>
            <a:ext cx="8947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AU" sz="3200" dirty="0">
                <a:solidFill>
                  <a:schemeClr val="accent3"/>
                </a:solidFill>
                <a:latin typeface="Source Han Sans HW SC"/>
                <a:ea typeface="PangMenZhengDao" panose="02010600030101010101" pitchFamily="2" charset="-122"/>
                <a:cs typeface="+mn-ea"/>
                <a:sym typeface="Source Han Sans HW SC" panose="020F0502020204030204"/>
              </a:rPr>
              <a:t>69%</a:t>
            </a:r>
            <a:endParaRPr lang="en-US" sz="3200" dirty="0">
              <a:solidFill>
                <a:schemeClr val="accent3"/>
              </a:solidFill>
              <a:latin typeface="Source Han Sans HW SC"/>
              <a:ea typeface="PangMenZhengDao" panose="02010600030101010101" pitchFamily="2" charset="-122"/>
              <a:cs typeface="+mn-ea"/>
              <a:sym typeface="Source Han Sans HW SC" panose="020F0502020204030204"/>
            </a:endParaRPr>
          </a:p>
        </p:txBody>
      </p:sp>
      <p:sp>
        <p:nvSpPr>
          <p:cNvPr id="38" name="išľíďè">
            <a:extLst>
              <a:ext uri="{FF2B5EF4-FFF2-40B4-BE49-F238E27FC236}">
                <a16:creationId xmlns:a16="http://schemas.microsoft.com/office/drawing/2014/main" id="{CF4188DE-91CE-4F34-B7AD-FA564772FBC0}"/>
              </a:ext>
            </a:extLst>
          </p:cNvPr>
          <p:cNvSpPr/>
          <p:nvPr/>
        </p:nvSpPr>
        <p:spPr bwMode="auto">
          <a:xfrm>
            <a:off x="537029" y="409220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9" name="iSlíďè">
            <a:extLst>
              <a:ext uri="{FF2B5EF4-FFF2-40B4-BE49-F238E27FC236}">
                <a16:creationId xmlns:a16="http://schemas.microsoft.com/office/drawing/2014/main" id="{8FD2B58C-8CC8-4C9F-B1F7-98FE40EED281}"/>
              </a:ext>
            </a:extLst>
          </p:cNvPr>
          <p:cNvSpPr txBox="1"/>
          <p:nvPr/>
        </p:nvSpPr>
        <p:spPr bwMode="auto">
          <a:xfrm>
            <a:off x="978120" y="3757831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0" name="išľíďè">
            <a:extLst>
              <a:ext uri="{FF2B5EF4-FFF2-40B4-BE49-F238E27FC236}">
                <a16:creationId xmlns:a16="http://schemas.microsoft.com/office/drawing/2014/main" id="{A5DA9794-3D1F-452B-A8A7-D9E49A086F3C}"/>
              </a:ext>
            </a:extLst>
          </p:cNvPr>
          <p:cNvSpPr/>
          <p:nvPr/>
        </p:nvSpPr>
        <p:spPr bwMode="auto">
          <a:xfrm>
            <a:off x="3454803" y="4097649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1" name="iSlíďè">
            <a:extLst>
              <a:ext uri="{FF2B5EF4-FFF2-40B4-BE49-F238E27FC236}">
                <a16:creationId xmlns:a16="http://schemas.microsoft.com/office/drawing/2014/main" id="{676F02E1-D435-486B-BEFC-D8B9A5711354}"/>
              </a:ext>
            </a:extLst>
          </p:cNvPr>
          <p:cNvSpPr txBox="1"/>
          <p:nvPr/>
        </p:nvSpPr>
        <p:spPr bwMode="auto">
          <a:xfrm>
            <a:off x="3895894" y="376327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2" name="išľíďè">
            <a:extLst>
              <a:ext uri="{FF2B5EF4-FFF2-40B4-BE49-F238E27FC236}">
                <a16:creationId xmlns:a16="http://schemas.microsoft.com/office/drawing/2014/main" id="{706A2A98-B437-4DE4-A834-DAC6420F85BC}"/>
              </a:ext>
            </a:extLst>
          </p:cNvPr>
          <p:cNvSpPr/>
          <p:nvPr/>
        </p:nvSpPr>
        <p:spPr bwMode="auto">
          <a:xfrm>
            <a:off x="6372577" y="4092169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3" name="iSlíďè">
            <a:extLst>
              <a:ext uri="{FF2B5EF4-FFF2-40B4-BE49-F238E27FC236}">
                <a16:creationId xmlns:a16="http://schemas.microsoft.com/office/drawing/2014/main" id="{E068466A-2EC7-47A9-913A-4725DF002BDC}"/>
              </a:ext>
            </a:extLst>
          </p:cNvPr>
          <p:cNvSpPr txBox="1"/>
          <p:nvPr/>
        </p:nvSpPr>
        <p:spPr bwMode="auto">
          <a:xfrm>
            <a:off x="6813668" y="375779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  <p:sp>
        <p:nvSpPr>
          <p:cNvPr id="44" name="išľíďè">
            <a:extLst>
              <a:ext uri="{FF2B5EF4-FFF2-40B4-BE49-F238E27FC236}">
                <a16:creationId xmlns:a16="http://schemas.microsoft.com/office/drawing/2014/main" id="{24432A46-EB92-4583-99D7-21E17B6B6008}"/>
              </a:ext>
            </a:extLst>
          </p:cNvPr>
          <p:cNvSpPr/>
          <p:nvPr/>
        </p:nvSpPr>
        <p:spPr bwMode="auto">
          <a:xfrm>
            <a:off x="9156622" y="4092169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输入替换内容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58pic.com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5" name="iSlíďè">
            <a:extLst>
              <a:ext uri="{FF2B5EF4-FFF2-40B4-BE49-F238E27FC236}">
                <a16:creationId xmlns:a16="http://schemas.microsoft.com/office/drawing/2014/main" id="{ACC8D81E-8F60-4223-AA9A-462A657C6BF9}"/>
              </a:ext>
            </a:extLst>
          </p:cNvPr>
          <p:cNvSpPr txBox="1"/>
          <p:nvPr/>
        </p:nvSpPr>
        <p:spPr bwMode="auto">
          <a:xfrm>
            <a:off x="9597713" y="3757797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标题文本预设</a:t>
            </a:r>
          </a:p>
        </p:txBody>
      </p:sp>
    </p:spTree>
    <p:extLst>
      <p:ext uri="{BB962C8B-B14F-4D97-AF65-F5344CB8AC3E}">
        <p14:creationId xmlns:p14="http://schemas.microsoft.com/office/powerpoint/2010/main" val="295688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22" grpId="0" animBg="1"/>
      <p:bldP spid="23" grpId="0"/>
      <p:bldP spid="29" grpId="0" animBg="1"/>
      <p:bldP spid="30" grpId="0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5EE99DD9-133F-419D-803D-9C1FDB2BF02D}"/>
              </a:ext>
            </a:extLst>
          </p:cNvPr>
          <p:cNvSpPr/>
          <p:nvPr/>
        </p:nvSpPr>
        <p:spPr>
          <a:xfrm>
            <a:off x="1826959" y="2445041"/>
            <a:ext cx="341022" cy="10574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C42956A-4F8C-4531-8282-BD02512F0742}"/>
              </a:ext>
            </a:extLst>
          </p:cNvPr>
          <p:cNvSpPr/>
          <p:nvPr/>
        </p:nvSpPr>
        <p:spPr>
          <a:xfrm>
            <a:off x="1388948" y="1955408"/>
            <a:ext cx="339458" cy="154398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B1346A7-3609-458B-B017-04647B604AD5}"/>
              </a:ext>
            </a:extLst>
          </p:cNvPr>
          <p:cNvSpPr/>
          <p:nvPr/>
        </p:nvSpPr>
        <p:spPr>
          <a:xfrm>
            <a:off x="2264970" y="2180670"/>
            <a:ext cx="339458" cy="13187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B3D9FCC-C54E-47D3-935E-E4EA2FB5C787}"/>
              </a:ext>
            </a:extLst>
          </p:cNvPr>
          <p:cNvSpPr/>
          <p:nvPr/>
        </p:nvSpPr>
        <p:spPr>
          <a:xfrm>
            <a:off x="2701416" y="1820875"/>
            <a:ext cx="341022" cy="167695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A3B402BA-0ADE-4084-8085-9A0ED5DCC3DF}"/>
              </a:ext>
            </a:extLst>
          </p:cNvPr>
          <p:cNvCxnSpPr/>
          <p:nvPr/>
        </p:nvCxnSpPr>
        <p:spPr>
          <a:xfrm>
            <a:off x="1290395" y="3979642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58DBBAD-8566-4ED8-B438-16095E0F2571}"/>
              </a:ext>
            </a:extLst>
          </p:cNvPr>
          <p:cNvCxnSpPr/>
          <p:nvPr/>
        </p:nvCxnSpPr>
        <p:spPr>
          <a:xfrm>
            <a:off x="1315424" y="4642916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61">
            <a:extLst>
              <a:ext uri="{FF2B5EF4-FFF2-40B4-BE49-F238E27FC236}">
                <a16:creationId xmlns:a16="http://schemas.microsoft.com/office/drawing/2014/main" id="{46776580-8F7B-43CC-BE93-3AA08F7E26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9840" y="3490009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01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4" name="文本框 62">
            <a:extLst>
              <a:ext uri="{FF2B5EF4-FFF2-40B4-BE49-F238E27FC236}">
                <a16:creationId xmlns:a16="http://schemas.microsoft.com/office/drawing/2014/main" id="{DD717DC9-E3BE-4E55-BE11-21C055B219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2821" y="3500959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02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5" name="文本框 63">
            <a:extLst>
              <a:ext uri="{FF2B5EF4-FFF2-40B4-BE49-F238E27FC236}">
                <a16:creationId xmlns:a16="http://schemas.microsoft.com/office/drawing/2014/main" id="{209D9D12-6AEB-40E0-AEC2-E54B07731C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9603" y="3500959"/>
            <a:ext cx="569415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03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6" name="文本框 64">
            <a:extLst>
              <a:ext uri="{FF2B5EF4-FFF2-40B4-BE49-F238E27FC236}">
                <a16:creationId xmlns:a16="http://schemas.microsoft.com/office/drawing/2014/main" id="{F91C4649-8F50-4D57-8BB5-48D583599E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3872" y="3500959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04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93BAA70-47CD-4EED-8B49-38075D833EEA}"/>
              </a:ext>
            </a:extLst>
          </p:cNvPr>
          <p:cNvSpPr/>
          <p:nvPr/>
        </p:nvSpPr>
        <p:spPr>
          <a:xfrm>
            <a:off x="4306412" y="2180670"/>
            <a:ext cx="339459" cy="1304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9E5097A-37B3-4C7A-9907-D3D0A8757EF2}"/>
              </a:ext>
            </a:extLst>
          </p:cNvPr>
          <p:cNvSpPr/>
          <p:nvPr/>
        </p:nvSpPr>
        <p:spPr>
          <a:xfrm>
            <a:off x="3868401" y="2811094"/>
            <a:ext cx="339459" cy="6726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F5E47B8-493C-4858-8CCA-4D411C818E21}"/>
              </a:ext>
            </a:extLst>
          </p:cNvPr>
          <p:cNvSpPr/>
          <p:nvPr/>
        </p:nvSpPr>
        <p:spPr>
          <a:xfrm>
            <a:off x="4744423" y="2811094"/>
            <a:ext cx="339459" cy="6726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B749220-0F20-4E94-899D-45B38F34DC77}"/>
              </a:ext>
            </a:extLst>
          </p:cNvPr>
          <p:cNvSpPr/>
          <p:nvPr/>
        </p:nvSpPr>
        <p:spPr>
          <a:xfrm>
            <a:off x="5180871" y="2527950"/>
            <a:ext cx="339458" cy="9526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D5D8C3C-5FF9-4CF9-A6A3-124421382B60}"/>
              </a:ext>
            </a:extLst>
          </p:cNvPr>
          <p:cNvCxnSpPr/>
          <p:nvPr/>
        </p:nvCxnSpPr>
        <p:spPr>
          <a:xfrm>
            <a:off x="3768286" y="3963999"/>
            <a:ext cx="1833389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2CCE5D76-3022-494B-91F0-92E6DC8DA6F1}"/>
              </a:ext>
            </a:extLst>
          </p:cNvPr>
          <p:cNvCxnSpPr/>
          <p:nvPr/>
        </p:nvCxnSpPr>
        <p:spPr>
          <a:xfrm>
            <a:off x="3794878" y="4627273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75">
            <a:extLst>
              <a:ext uri="{FF2B5EF4-FFF2-40B4-BE49-F238E27FC236}">
                <a16:creationId xmlns:a16="http://schemas.microsoft.com/office/drawing/2014/main" id="{A71AB191-6E78-47AF-9EAE-D2A7D55CAE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7729" y="3472800"/>
            <a:ext cx="569415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01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4" name="文本框 76">
            <a:extLst>
              <a:ext uri="{FF2B5EF4-FFF2-40B4-BE49-F238E27FC236}">
                <a16:creationId xmlns:a16="http://schemas.microsoft.com/office/drawing/2014/main" id="{9C158719-5478-47FC-BD41-96E14C59C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2277" y="3485315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02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5" name="文本框 77">
            <a:extLst>
              <a:ext uri="{FF2B5EF4-FFF2-40B4-BE49-F238E27FC236}">
                <a16:creationId xmlns:a16="http://schemas.microsoft.com/office/drawing/2014/main" id="{A3066687-3E91-4B72-B509-515F14EC9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99059" y="3485315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03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6" name="文本框 78">
            <a:extLst>
              <a:ext uri="{FF2B5EF4-FFF2-40B4-BE49-F238E27FC236}">
                <a16:creationId xmlns:a16="http://schemas.microsoft.com/office/drawing/2014/main" id="{F905DDDA-93ED-4F7B-98C6-8F6C6A112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3328" y="3485315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04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67A1215-EEA6-4DAE-A374-7E4618C91421}"/>
              </a:ext>
            </a:extLst>
          </p:cNvPr>
          <p:cNvSpPr/>
          <p:nvPr/>
        </p:nvSpPr>
        <p:spPr>
          <a:xfrm>
            <a:off x="6857827" y="2679690"/>
            <a:ext cx="339458" cy="7915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E09B4C2B-8016-43DC-A10D-EA1CA0CEFFE3}"/>
              </a:ext>
            </a:extLst>
          </p:cNvPr>
          <p:cNvSpPr/>
          <p:nvPr/>
        </p:nvSpPr>
        <p:spPr>
          <a:xfrm>
            <a:off x="6418251" y="2679691"/>
            <a:ext cx="341022" cy="78998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25A809E-A395-43E5-857E-EDECAE8B95FD}"/>
              </a:ext>
            </a:extLst>
          </p:cNvPr>
          <p:cNvSpPr/>
          <p:nvPr/>
        </p:nvSpPr>
        <p:spPr>
          <a:xfrm>
            <a:off x="7294273" y="2413754"/>
            <a:ext cx="339459" cy="10559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1D8487A-C1EC-47D4-899D-B12BD8C705A7}"/>
              </a:ext>
            </a:extLst>
          </p:cNvPr>
          <p:cNvSpPr/>
          <p:nvPr/>
        </p:nvSpPr>
        <p:spPr>
          <a:xfrm>
            <a:off x="7732284" y="2150948"/>
            <a:ext cx="339459" cy="13155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BF5FDD49-21F3-4737-9B20-12C150BEDD09}"/>
              </a:ext>
            </a:extLst>
          </p:cNvPr>
          <p:cNvCxnSpPr/>
          <p:nvPr/>
        </p:nvCxnSpPr>
        <p:spPr>
          <a:xfrm>
            <a:off x="6319699" y="3949921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12CFB0CE-6532-49D7-B55E-C28C797FBB77}"/>
              </a:ext>
            </a:extLst>
          </p:cNvPr>
          <p:cNvCxnSpPr/>
          <p:nvPr/>
        </p:nvCxnSpPr>
        <p:spPr>
          <a:xfrm>
            <a:off x="6344729" y="4613195"/>
            <a:ext cx="1833389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89">
            <a:extLst>
              <a:ext uri="{FF2B5EF4-FFF2-40B4-BE49-F238E27FC236}">
                <a16:creationId xmlns:a16="http://schemas.microsoft.com/office/drawing/2014/main" id="{6DBFC559-7F9E-474C-AA4C-8E822410D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9143" y="3460286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01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4" name="文本框 90">
            <a:extLst>
              <a:ext uri="{FF2B5EF4-FFF2-40B4-BE49-F238E27FC236}">
                <a16:creationId xmlns:a16="http://schemas.microsoft.com/office/drawing/2014/main" id="{1E5CAFBD-E22A-45C0-BDE5-5949A4D42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2125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02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5" name="文本框 91">
            <a:extLst>
              <a:ext uri="{FF2B5EF4-FFF2-40B4-BE49-F238E27FC236}">
                <a16:creationId xmlns:a16="http://schemas.microsoft.com/office/drawing/2014/main" id="{5C6BB117-DD76-4FD6-B3F7-F1688161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50473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03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6" name="文本框 92">
            <a:extLst>
              <a:ext uri="{FF2B5EF4-FFF2-40B4-BE49-F238E27FC236}">
                <a16:creationId xmlns:a16="http://schemas.microsoft.com/office/drawing/2014/main" id="{6297DC3D-E985-40E0-BB5C-D5AB787DD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3176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04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9DB6AAF1-6C31-4637-A240-A4BF730E4782}"/>
              </a:ext>
            </a:extLst>
          </p:cNvPr>
          <p:cNvSpPr/>
          <p:nvPr/>
        </p:nvSpPr>
        <p:spPr>
          <a:xfrm>
            <a:off x="9407677" y="2413755"/>
            <a:ext cx="339458" cy="10574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EAC36CAA-DC17-4ECE-8596-C658A5EC8782}"/>
              </a:ext>
            </a:extLst>
          </p:cNvPr>
          <p:cNvSpPr/>
          <p:nvPr/>
        </p:nvSpPr>
        <p:spPr>
          <a:xfrm>
            <a:off x="8969666" y="1924120"/>
            <a:ext cx="339458" cy="15455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3AE5F1A-54E7-4EC8-B030-DE1B5B4B48C3}"/>
              </a:ext>
            </a:extLst>
          </p:cNvPr>
          <p:cNvSpPr/>
          <p:nvPr/>
        </p:nvSpPr>
        <p:spPr>
          <a:xfrm>
            <a:off x="9845688" y="2150948"/>
            <a:ext cx="339458" cy="13187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8C2AB714-36D4-4986-A1EB-431CEC224F65}"/>
              </a:ext>
            </a:extLst>
          </p:cNvPr>
          <p:cNvSpPr/>
          <p:nvPr/>
        </p:nvSpPr>
        <p:spPr>
          <a:xfrm>
            <a:off x="10282134" y="2413754"/>
            <a:ext cx="339459" cy="10527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774">
              <a:solidFill>
                <a:schemeClr val="tx1"/>
              </a:solidFill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4A32B218-01B8-4B52-BA85-77D2458516D2}"/>
              </a:ext>
            </a:extLst>
          </p:cNvPr>
          <p:cNvCxnSpPr/>
          <p:nvPr/>
        </p:nvCxnSpPr>
        <p:spPr>
          <a:xfrm>
            <a:off x="8871112" y="3949921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79F676-F7B8-48E2-853D-D303B8CBB6F4}"/>
              </a:ext>
            </a:extLst>
          </p:cNvPr>
          <p:cNvCxnSpPr/>
          <p:nvPr/>
        </p:nvCxnSpPr>
        <p:spPr>
          <a:xfrm>
            <a:off x="8896142" y="4613195"/>
            <a:ext cx="1831825" cy="0"/>
          </a:xfrm>
          <a:prstGeom prst="line">
            <a:avLst/>
          </a:prstGeom>
          <a:ln w="635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103">
            <a:extLst>
              <a:ext uri="{FF2B5EF4-FFF2-40B4-BE49-F238E27FC236}">
                <a16:creationId xmlns:a16="http://schemas.microsoft.com/office/drawing/2014/main" id="{213F1EC2-D77B-45C2-BBB5-F9FF9A839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8992" y="3460286"/>
            <a:ext cx="569415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01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4" name="文本框 104">
            <a:extLst>
              <a:ext uri="{FF2B5EF4-FFF2-40B4-BE49-F238E27FC236}">
                <a16:creationId xmlns:a16="http://schemas.microsoft.com/office/drawing/2014/main" id="{3C0F9AE8-9AF8-48CE-954D-087744ABBD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43540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02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5" name="文本框 105">
            <a:extLst>
              <a:ext uri="{FF2B5EF4-FFF2-40B4-BE49-F238E27FC236}">
                <a16:creationId xmlns:a16="http://schemas.microsoft.com/office/drawing/2014/main" id="{C314D721-1216-4EE2-90F7-A473FB5805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00323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03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46" name="文本框 106">
            <a:extLst>
              <a:ext uri="{FF2B5EF4-FFF2-40B4-BE49-F238E27FC236}">
                <a16:creationId xmlns:a16="http://schemas.microsoft.com/office/drawing/2014/main" id="{6540C27E-9C2C-48BC-85CD-FB98610DA0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44591" y="3471237"/>
            <a:ext cx="567850" cy="29456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sym typeface="Source Han Sans HW SC" panose="020F0502020204030204"/>
              </a:rPr>
              <a:t>04</a:t>
            </a:r>
            <a:endParaRPr lang="zh-CN" altLang="en-US" sz="1314" dirty="0">
              <a:latin typeface="Source Han Sans HW SC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0945030C-45E1-4392-8AD3-95B779C3F5BA}"/>
              </a:ext>
            </a:extLst>
          </p:cNvPr>
          <p:cNvSpPr txBox="1"/>
          <p:nvPr/>
        </p:nvSpPr>
        <p:spPr>
          <a:xfrm>
            <a:off x="896678" y="4734788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60" name="Rectangle 24">
            <a:extLst>
              <a:ext uri="{FF2B5EF4-FFF2-40B4-BE49-F238E27FC236}">
                <a16:creationId xmlns:a16="http://schemas.microsoft.com/office/drawing/2014/main" id="{EDD1068B-0A7D-4E3E-8A8D-B5FE5B4E3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9839" y="4190328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7C15201-93FA-40AA-9910-A1B52020A9E1}"/>
              </a:ext>
            </a:extLst>
          </p:cNvPr>
          <p:cNvSpPr txBox="1"/>
          <p:nvPr/>
        </p:nvSpPr>
        <p:spPr>
          <a:xfrm>
            <a:off x="3408942" y="4739302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62" name="Rectangle 24">
            <a:extLst>
              <a:ext uri="{FF2B5EF4-FFF2-40B4-BE49-F238E27FC236}">
                <a16:creationId xmlns:a16="http://schemas.microsoft.com/office/drawing/2014/main" id="{38E4DBA5-A259-4A6D-8277-67C7DB4F82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2103" y="4194842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8AAE000-E403-496E-8573-33B0B71D9950}"/>
              </a:ext>
            </a:extLst>
          </p:cNvPr>
          <p:cNvSpPr txBox="1"/>
          <p:nvPr/>
        </p:nvSpPr>
        <p:spPr>
          <a:xfrm>
            <a:off x="5968161" y="4737030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64" name="Rectangle 24">
            <a:extLst>
              <a:ext uri="{FF2B5EF4-FFF2-40B4-BE49-F238E27FC236}">
                <a16:creationId xmlns:a16="http://schemas.microsoft.com/office/drawing/2014/main" id="{FC7B47FC-5FE4-45D3-8413-CA2FBEBC0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1322" y="4192571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FF46F88C-64ED-4205-ABCF-69AD1EEDAE08}"/>
              </a:ext>
            </a:extLst>
          </p:cNvPr>
          <p:cNvSpPr txBox="1"/>
          <p:nvPr/>
        </p:nvSpPr>
        <p:spPr>
          <a:xfrm>
            <a:off x="8480425" y="4741545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66" name="Rectangle 24">
            <a:extLst>
              <a:ext uri="{FF2B5EF4-FFF2-40B4-BE49-F238E27FC236}">
                <a16:creationId xmlns:a16="http://schemas.microsoft.com/office/drawing/2014/main" id="{FB77B1EB-C747-4565-BA4F-8A165A48DC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33585" y="4197085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88197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3" grpId="0"/>
      <p:bldP spid="14" grpId="0"/>
      <p:bldP spid="15" grpId="0"/>
      <p:bldP spid="16" grpId="0"/>
      <p:bldP spid="17" grpId="0" animBg="1"/>
      <p:bldP spid="18" grpId="0" animBg="1"/>
      <p:bldP spid="19" grpId="0" animBg="1"/>
      <p:bldP spid="20" grpId="0" animBg="1"/>
      <p:bldP spid="23" grpId="0"/>
      <p:bldP spid="24" grpId="0"/>
      <p:bldP spid="25" grpId="0"/>
      <p:bldP spid="26" grpId="0"/>
      <p:bldP spid="27" grpId="0" animBg="1"/>
      <p:bldP spid="28" grpId="0" animBg="1"/>
      <p:bldP spid="29" grpId="0" animBg="1"/>
      <p:bldP spid="30" grpId="0" animBg="1"/>
      <p:bldP spid="33" grpId="0"/>
      <p:bldP spid="34" grpId="0"/>
      <p:bldP spid="35" grpId="0"/>
      <p:bldP spid="36" grpId="0"/>
      <p:bldP spid="37" grpId="0" animBg="1"/>
      <p:bldP spid="38" grpId="0" animBg="1"/>
      <p:bldP spid="39" grpId="0" animBg="1"/>
      <p:bldP spid="40" grpId="0" animBg="1"/>
      <p:bldP spid="43" grpId="0"/>
      <p:bldP spid="44" grpId="0"/>
      <p:bldP spid="45" grpId="0"/>
      <p:bldP spid="46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AFD3F8E9-5A15-4431-9F30-038947EBBB23}"/>
              </a:ext>
            </a:extLst>
          </p:cNvPr>
          <p:cNvGraphicFramePr/>
          <p:nvPr>
            <p:extLst/>
          </p:nvPr>
        </p:nvGraphicFramePr>
        <p:xfrm>
          <a:off x="999722" y="1748877"/>
          <a:ext cx="10359498" cy="2340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9FAD3DFA-26C9-4685-A6F8-E8EE5422FE4B}"/>
              </a:ext>
            </a:extLst>
          </p:cNvPr>
          <p:cNvSpPr txBox="1"/>
          <p:nvPr/>
        </p:nvSpPr>
        <p:spPr>
          <a:xfrm>
            <a:off x="584325" y="55533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7" name="Rectangle 24">
            <a:extLst>
              <a:ext uri="{FF2B5EF4-FFF2-40B4-BE49-F238E27FC236}">
                <a16:creationId xmlns:a16="http://schemas.microsoft.com/office/drawing/2014/main" id="{23A1524B-B856-4800-95A4-9874E8F7E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5743" y="5282207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254AD74-01DB-4E12-AC1F-2B4EA54228FB}"/>
              </a:ext>
            </a:extLst>
          </p:cNvPr>
          <p:cNvSpPr txBox="1"/>
          <p:nvPr/>
        </p:nvSpPr>
        <p:spPr>
          <a:xfrm>
            <a:off x="3484673" y="5525231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9" name="Rectangle 24">
            <a:extLst>
              <a:ext uri="{FF2B5EF4-FFF2-40B4-BE49-F238E27FC236}">
                <a16:creationId xmlns:a16="http://schemas.microsoft.com/office/drawing/2014/main" id="{54F0E06C-1E9B-4A89-8E69-940AC0E6CD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6091" y="5254128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4A61FD3-8DC0-4E51-A0C9-F52204CBF9C2}"/>
              </a:ext>
            </a:extLst>
          </p:cNvPr>
          <p:cNvSpPr txBox="1"/>
          <p:nvPr/>
        </p:nvSpPr>
        <p:spPr>
          <a:xfrm>
            <a:off x="6112574" y="5528983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11" name="Rectangle 24">
            <a:extLst>
              <a:ext uri="{FF2B5EF4-FFF2-40B4-BE49-F238E27FC236}">
                <a16:creationId xmlns:a16="http://schemas.microsoft.com/office/drawing/2014/main" id="{6A9C26EF-65AC-4CE9-A970-518BF0251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3992" y="5257880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D12D43D-B03F-49FA-AB37-C58B08295981}"/>
              </a:ext>
            </a:extLst>
          </p:cNvPr>
          <p:cNvSpPr txBox="1"/>
          <p:nvPr/>
        </p:nvSpPr>
        <p:spPr>
          <a:xfrm>
            <a:off x="8778987" y="5519992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输入替换内容</a:t>
            </a:r>
            <a:r>
              <a:rPr lang="en-US" altLang="zh-CN" sz="1314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cs typeface="Hiragino Sans GB W3" charset="-122"/>
                <a:sym typeface="Source Han Sans HW SC" panose="020F0502020204030204"/>
              </a:rPr>
              <a:t>58pic.com</a:t>
            </a:r>
          </a:p>
        </p:txBody>
      </p:sp>
      <p:sp>
        <p:nvSpPr>
          <p:cNvPr id="13" name="Rectangle 24">
            <a:extLst>
              <a:ext uri="{FF2B5EF4-FFF2-40B4-BE49-F238E27FC236}">
                <a16:creationId xmlns:a16="http://schemas.microsoft.com/office/drawing/2014/main" id="{0388BDBD-99FC-4F6C-9B63-A4266574D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0404" y="5248889"/>
            <a:ext cx="1647928" cy="27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单击填加标题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6AC91B8-4B71-41B5-994A-2CF22382299F}"/>
              </a:ext>
            </a:extLst>
          </p:cNvPr>
          <p:cNvGrpSpPr/>
          <p:nvPr/>
        </p:nvGrpSpPr>
        <p:grpSpPr>
          <a:xfrm>
            <a:off x="1469993" y="4396171"/>
            <a:ext cx="9069523" cy="554743"/>
            <a:chOff x="893379" y="160927"/>
            <a:chExt cx="6494609" cy="397247"/>
          </a:xfrm>
        </p:grpSpPr>
        <p:sp>
          <p:nvSpPr>
            <p:cNvPr id="15" name="菱形 14">
              <a:extLst>
                <a:ext uri="{FF2B5EF4-FFF2-40B4-BE49-F238E27FC236}">
                  <a16:creationId xmlns:a16="http://schemas.microsoft.com/office/drawing/2014/main" id="{98F83564-B3E6-4910-9EA7-631470019EC7}"/>
                </a:ext>
              </a:extLst>
            </p:cNvPr>
            <p:cNvSpPr/>
            <p:nvPr/>
          </p:nvSpPr>
          <p:spPr>
            <a:xfrm>
              <a:off x="893379" y="160927"/>
              <a:ext cx="397247" cy="397247"/>
            </a:xfrm>
            <a:prstGeom prst="diamond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74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1</a:t>
              </a:r>
              <a:endParaRPr lang="zh-CN" altLang="en-US" sz="1774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6" name="菱形 15">
              <a:extLst>
                <a:ext uri="{FF2B5EF4-FFF2-40B4-BE49-F238E27FC236}">
                  <a16:creationId xmlns:a16="http://schemas.microsoft.com/office/drawing/2014/main" id="{AE3F3FF7-AB01-4E33-8A32-A38364246FEC}"/>
                </a:ext>
              </a:extLst>
            </p:cNvPr>
            <p:cNvSpPr/>
            <p:nvPr/>
          </p:nvSpPr>
          <p:spPr>
            <a:xfrm>
              <a:off x="2925833" y="160927"/>
              <a:ext cx="397247" cy="397247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74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2</a:t>
              </a:r>
              <a:endParaRPr lang="zh-CN" altLang="en-US" sz="1774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7" name="菱形 16">
              <a:extLst>
                <a:ext uri="{FF2B5EF4-FFF2-40B4-BE49-F238E27FC236}">
                  <a16:creationId xmlns:a16="http://schemas.microsoft.com/office/drawing/2014/main" id="{847CFDB5-1CE0-4283-93D3-840A5B451050}"/>
                </a:ext>
              </a:extLst>
            </p:cNvPr>
            <p:cNvSpPr/>
            <p:nvPr/>
          </p:nvSpPr>
          <p:spPr>
            <a:xfrm>
              <a:off x="4958287" y="160927"/>
              <a:ext cx="397247" cy="397247"/>
            </a:xfrm>
            <a:prstGeom prst="diamond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74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3</a:t>
              </a:r>
              <a:endParaRPr lang="zh-CN" altLang="en-US" sz="1774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  <p:sp>
          <p:nvSpPr>
            <p:cNvPr id="18" name="菱形 17">
              <a:extLst>
                <a:ext uri="{FF2B5EF4-FFF2-40B4-BE49-F238E27FC236}">
                  <a16:creationId xmlns:a16="http://schemas.microsoft.com/office/drawing/2014/main" id="{D2AB928A-6D33-439E-B6BD-0E12CE92953E}"/>
                </a:ext>
              </a:extLst>
            </p:cNvPr>
            <p:cNvSpPr/>
            <p:nvPr/>
          </p:nvSpPr>
          <p:spPr>
            <a:xfrm>
              <a:off x="6990741" y="160927"/>
              <a:ext cx="397247" cy="397247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774" dirty="0">
                  <a:latin typeface="Source Han Sans HW SC" panose="020F0502020204030204"/>
                  <a:ea typeface="PangMenZhengDao" panose="02010600030101010101" pitchFamily="2" charset="-122"/>
                  <a:sym typeface="Source Han Sans HW SC" panose="020F0502020204030204"/>
                </a:rPr>
                <a:t>4</a:t>
              </a:r>
              <a:endParaRPr lang="zh-CN" altLang="en-US" sz="1774" dirty="0"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168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14:gallery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ADD780-9776-4671-AE01-183415EA08B7}"/>
              </a:ext>
            </a:extLst>
          </p:cNvPr>
          <p:cNvSpPr/>
          <p:nvPr/>
        </p:nvSpPr>
        <p:spPr>
          <a:xfrm>
            <a:off x="6374920" y="1682151"/>
            <a:ext cx="4908431" cy="31141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graphicFrame>
        <p:nvGraphicFramePr>
          <p:cNvPr id="8" name="图表 7" descr="e7d195523061f1c0214d268728035a112e1f1a63855fa0d5B3BC3571FB2346650E40B27C71D4ADB669896543E409C0762562804D99F14164E036E91A4D200FB459B9C67F1066513BDCC2663F2655ED5AA9618F765BE8607DCDB09562FAFA4232570E2E28D39E1B618081BD5977B4E543F72C741DF89EB4AA9CD95725188D909F84E0E92DFCBBB76E">
            <a:extLst>
              <a:ext uri="{FF2B5EF4-FFF2-40B4-BE49-F238E27FC236}">
                <a16:creationId xmlns:a16="http://schemas.microsoft.com/office/drawing/2014/main" id="{F07BF277-08B7-4195-B4F3-E92223CB7F8A}"/>
              </a:ext>
            </a:extLst>
          </p:cNvPr>
          <p:cNvGraphicFramePr/>
          <p:nvPr>
            <p:extLst/>
          </p:nvPr>
        </p:nvGraphicFramePr>
        <p:xfrm>
          <a:off x="626211" y="1430465"/>
          <a:ext cx="5640320" cy="36474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9DC64FC8-6EBC-467D-BEB4-49EF9F78B6FB}"/>
              </a:ext>
            </a:extLst>
          </p:cNvPr>
          <p:cNvSpPr/>
          <p:nvPr/>
        </p:nvSpPr>
        <p:spPr>
          <a:xfrm>
            <a:off x="414492" y="1430465"/>
            <a:ext cx="11121726" cy="384657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365">
              <a:latin typeface="Source Han Sans HW SC" panose="020F0502020204030204"/>
              <a:ea typeface="PangMenZhengDao" panose="02010600030101010101" pitchFamily="2" charset="-122"/>
              <a:sym typeface="Source Han Sans HW SC" panose="020F0502020204030204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36EFF8E-E642-4DD7-98A5-7A9BA0E33DA2}"/>
              </a:ext>
            </a:extLst>
          </p:cNvPr>
          <p:cNvSpPr txBox="1"/>
          <p:nvPr/>
        </p:nvSpPr>
        <p:spPr>
          <a:xfrm>
            <a:off x="607550" y="5450861"/>
            <a:ext cx="10980389" cy="115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91"/>
              </a:lnSpc>
            </a:pPr>
            <a:r>
              <a:rPr lang="en-US" altLang="zh-CN" sz="1314" dirty="0">
                <a:solidFill>
                  <a:schemeClr val="bg2">
                    <a:lumMod val="50000"/>
                  </a:schemeClr>
                </a:solidFill>
                <a:latin typeface="Source Han Sans HW SC" panose="020F0502020204030204"/>
                <a:ea typeface="PangMenZhengDao" panose="02010600030101010101" pitchFamily="2" charset="-122"/>
                <a:sym typeface="Source Han Sans HW SC" panose="020F0502020204030204"/>
              </a:rPr>
              <a:t>Flattening of the concept of the core meaning is: remove redundancy, messiness and multifarious adornment effect. Flattening of the concept of the core meaning is: remove redundancy, messiness and multifarious </a:t>
            </a: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  <a:p>
            <a:pPr algn="ctr">
              <a:lnSpc>
                <a:spcPts val="2891"/>
              </a:lnSpc>
            </a:pPr>
            <a:endParaRPr lang="zh-CN" altLang="en-US" sz="1314" dirty="0">
              <a:solidFill>
                <a:schemeClr val="bg2">
                  <a:lumMod val="50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</p:spTree>
    <p:extLst>
      <p:ext uri="{BB962C8B-B14F-4D97-AF65-F5344CB8AC3E}">
        <p14:creationId xmlns:p14="http://schemas.microsoft.com/office/powerpoint/2010/main" val="400347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random/>
      </p:transition>
    </mc:Choice>
    <mc:Fallback xmlns="">
      <p:transition spd="slow" advClick="0" advTm="2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3A011878-13C4-409A-84D9-F04FE271ADA8}"/>
              </a:ext>
            </a:extLst>
          </p:cNvPr>
          <p:cNvGrpSpPr/>
          <p:nvPr/>
        </p:nvGrpSpPr>
        <p:grpSpPr>
          <a:xfrm>
            <a:off x="1698574" y="1725761"/>
            <a:ext cx="9004706" cy="2344336"/>
            <a:chOff x="-565873" y="1359222"/>
            <a:chExt cx="10012363" cy="2606675"/>
          </a:xfrm>
        </p:grpSpPr>
        <p:sp>
          <p:nvSpPr>
            <p:cNvPr id="6" name="任意多边形 41">
              <a:extLst>
                <a:ext uri="{FF2B5EF4-FFF2-40B4-BE49-F238E27FC236}">
                  <a16:creationId xmlns:a16="http://schemas.microsoft.com/office/drawing/2014/main" id="{68B6CDAB-56B0-4FDA-A179-B6C21312387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-565873" y="1359222"/>
              <a:ext cx="2000250" cy="2606675"/>
            </a:xfrm>
            <a:custGeom>
              <a:avLst/>
              <a:gdLst>
                <a:gd name="T0" fmla="*/ 1998595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499649 w 2001078"/>
                <a:gd name="T9" fmla="*/ 331078 h 3223591"/>
                <a:gd name="T10" fmla="*/ 999297 w 2001078"/>
                <a:gd name="T11" fmla="*/ 0 h 3223591"/>
                <a:gd name="T12" fmla="*/ 1498947 w 2001078"/>
                <a:gd name="T13" fmla="*/ 331078 h 3223591"/>
                <a:gd name="T14" fmla="*/ 1998595 w 2001078"/>
                <a:gd name="T15" fmla="*/ 331078 h 3223591"/>
                <a:gd name="T16" fmla="*/ 1998595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 dirty="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7" name="任意多边形 42">
              <a:extLst>
                <a:ext uri="{FF2B5EF4-FFF2-40B4-BE49-F238E27FC236}">
                  <a16:creationId xmlns:a16="http://schemas.microsoft.com/office/drawing/2014/main" id="{7A6A74FB-B0B7-42EB-B8FA-B5A1B429AD8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210430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 dirty="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8" name="任意多边形 47">
              <a:extLst>
                <a:ext uri="{FF2B5EF4-FFF2-40B4-BE49-F238E27FC236}">
                  <a16:creationId xmlns:a16="http://schemas.microsoft.com/office/drawing/2014/main" id="{F65ACD12-D4B0-4C04-8A3D-5ED6C223FA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774477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9" name="任意多边形 50">
              <a:extLst>
                <a:ext uri="{FF2B5EF4-FFF2-40B4-BE49-F238E27FC236}">
                  <a16:creationId xmlns:a16="http://schemas.microsoft.com/office/drawing/2014/main" id="{7E168E5D-63AE-45BA-BD35-FF1D2DB19CD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7444652" y="1359222"/>
              <a:ext cx="2001838" cy="2606675"/>
            </a:xfrm>
            <a:custGeom>
              <a:avLst/>
              <a:gdLst>
                <a:gd name="T0" fmla="*/ 2003359 w 2001078"/>
                <a:gd name="T1" fmla="*/ 1704437 h 3223591"/>
                <a:gd name="T2" fmla="*/ 0 w 2001078"/>
                <a:gd name="T3" fmla="*/ 1704437 h 3223591"/>
                <a:gd name="T4" fmla="*/ 0 w 2001078"/>
                <a:gd name="T5" fmla="*/ 662155 h 3223591"/>
                <a:gd name="T6" fmla="*/ 0 w 2001078"/>
                <a:gd name="T7" fmla="*/ 331078 h 3223591"/>
                <a:gd name="T8" fmla="*/ 500840 w 2001078"/>
                <a:gd name="T9" fmla="*/ 331078 h 3223591"/>
                <a:gd name="T10" fmla="*/ 1001679 w 2001078"/>
                <a:gd name="T11" fmla="*/ 0 h 3223591"/>
                <a:gd name="T12" fmla="*/ 1502519 w 2001078"/>
                <a:gd name="T13" fmla="*/ 331078 h 3223591"/>
                <a:gd name="T14" fmla="*/ 2003359 w 2001078"/>
                <a:gd name="T15" fmla="*/ 331078 h 3223591"/>
                <a:gd name="T16" fmla="*/ 2003359 w 2001078"/>
                <a:gd name="T17" fmla="*/ 662155 h 322359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01078"/>
                <a:gd name="T28" fmla="*/ 0 h 3223591"/>
                <a:gd name="T29" fmla="*/ 2001078 w 2001078"/>
                <a:gd name="T30" fmla="*/ 3223591 h 322359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01078" h="3223591">
                  <a:moveTo>
                    <a:pt x="2001078" y="3223591"/>
                  </a:moveTo>
                  <a:lnTo>
                    <a:pt x="0" y="3223591"/>
                  </a:lnTo>
                  <a:lnTo>
                    <a:pt x="0" y="1252330"/>
                  </a:lnTo>
                  <a:lnTo>
                    <a:pt x="0" y="626165"/>
                  </a:lnTo>
                  <a:lnTo>
                    <a:pt x="500270" y="626165"/>
                  </a:lnTo>
                  <a:lnTo>
                    <a:pt x="1000539" y="0"/>
                  </a:lnTo>
                  <a:lnTo>
                    <a:pt x="1500809" y="626165"/>
                  </a:lnTo>
                  <a:lnTo>
                    <a:pt x="2001078" y="626165"/>
                  </a:lnTo>
                  <a:lnTo>
                    <a:pt x="2001078" y="1252330"/>
                  </a:lnTo>
                  <a:lnTo>
                    <a:pt x="2001078" y="3223591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 sz="3679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0" name="文本框 91">
              <a:extLst>
                <a:ext uri="{FF2B5EF4-FFF2-40B4-BE49-F238E27FC236}">
                  <a16:creationId xmlns:a16="http://schemas.microsoft.com/office/drawing/2014/main" id="{1EFFDC7C-F577-420A-8B2F-42C725F837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67398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85%</a:t>
              </a:r>
              <a:endParaRPr lang="zh-CN" altLang="en-US" sz="3679" b="1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1" name="文本框 92">
              <a:extLst>
                <a:ext uri="{FF2B5EF4-FFF2-40B4-BE49-F238E27FC236}">
                  <a16:creationId xmlns:a16="http://schemas.microsoft.com/office/drawing/2014/main" id="{7327B1F7-CF0C-422A-AB0C-5B5F32EC85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62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65%</a:t>
              </a:r>
              <a:endParaRPr lang="zh-CN" altLang="en-US" sz="3679" b="1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2" name="文本框 93">
              <a:extLst>
                <a:ext uri="{FF2B5EF4-FFF2-40B4-BE49-F238E27FC236}">
                  <a16:creationId xmlns:a16="http://schemas.microsoft.com/office/drawing/2014/main" id="{A07AC054-0871-4E78-9E7F-8C56BA86B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078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45%</a:t>
              </a:r>
              <a:endParaRPr lang="zh-CN" altLang="en-US" sz="3679" b="1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3" name="文本框 94">
              <a:extLst>
                <a:ext uri="{FF2B5EF4-FFF2-40B4-BE49-F238E27FC236}">
                  <a16:creationId xmlns:a16="http://schemas.microsoft.com/office/drawing/2014/main" id="{B0B7A42E-BD05-42FA-894D-558AD558C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9477" y="1891035"/>
              <a:ext cx="1119694" cy="7322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3679" b="1">
                  <a:solidFill>
                    <a:schemeClr val="bg1"/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  <a:endParaRPr lang="zh-CN" altLang="en-US" sz="3679" b="1">
                <a:solidFill>
                  <a:schemeClr val="bg1"/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6734161F-0922-4006-B924-DFC3BA5AA481}"/>
              </a:ext>
            </a:extLst>
          </p:cNvPr>
          <p:cNvCxnSpPr/>
          <p:nvPr/>
        </p:nvCxnSpPr>
        <p:spPr>
          <a:xfrm>
            <a:off x="195887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3547BDD7-7C49-41FA-BF11-0C9C8C68335E}"/>
              </a:ext>
            </a:extLst>
          </p:cNvPr>
          <p:cNvCxnSpPr/>
          <p:nvPr/>
        </p:nvCxnSpPr>
        <p:spPr>
          <a:xfrm>
            <a:off x="4280993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B628672-BA4C-4A94-9374-82CA32296396}"/>
              </a:ext>
            </a:extLst>
          </p:cNvPr>
          <p:cNvCxnSpPr/>
          <p:nvPr/>
        </p:nvCxnSpPr>
        <p:spPr>
          <a:xfrm>
            <a:off x="660311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35D5E76-33F6-473D-A1FF-AEBC59E59F73}"/>
              </a:ext>
            </a:extLst>
          </p:cNvPr>
          <p:cNvCxnSpPr/>
          <p:nvPr/>
        </p:nvCxnSpPr>
        <p:spPr>
          <a:xfrm>
            <a:off x="8925231" y="4584775"/>
            <a:ext cx="1380984" cy="0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E8B3909D-4B34-4F2D-A138-EC447A428FDC}"/>
              </a:ext>
            </a:extLst>
          </p:cNvPr>
          <p:cNvSpPr txBox="1"/>
          <p:nvPr/>
        </p:nvSpPr>
        <p:spPr>
          <a:xfrm>
            <a:off x="1435636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19" name="Rectangle 24">
            <a:extLst>
              <a:ext uri="{FF2B5EF4-FFF2-40B4-BE49-F238E27FC236}">
                <a16:creationId xmlns:a16="http://schemas.microsoft.com/office/drawing/2014/main" id="{05202781-636E-487F-9FA4-A17B234F07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5186" y="4778216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ED75AF5-6785-4969-967B-02D9D470257C}"/>
              </a:ext>
            </a:extLst>
          </p:cNvPr>
          <p:cNvSpPr txBox="1"/>
          <p:nvPr/>
        </p:nvSpPr>
        <p:spPr>
          <a:xfrm>
            <a:off x="3804675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4A140E9A-F93C-41F6-8F5A-2F588C5E66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4225" y="4778216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2F8C0A3-1C98-4B01-B8C6-AE323B30B0BB}"/>
              </a:ext>
            </a:extLst>
          </p:cNvPr>
          <p:cNvSpPr txBox="1"/>
          <p:nvPr/>
        </p:nvSpPr>
        <p:spPr>
          <a:xfrm>
            <a:off x="6079874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3" name="Rectangle 24">
            <a:extLst>
              <a:ext uri="{FF2B5EF4-FFF2-40B4-BE49-F238E27FC236}">
                <a16:creationId xmlns:a16="http://schemas.microsoft.com/office/drawing/2014/main" id="{0757103E-8983-48B9-B844-1A4CE753B0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9424" y="4778216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EBB9198-BFC1-4C87-949A-6D816479A516}"/>
              </a:ext>
            </a:extLst>
          </p:cNvPr>
          <p:cNvSpPr txBox="1"/>
          <p:nvPr/>
        </p:nvSpPr>
        <p:spPr>
          <a:xfrm>
            <a:off x="8448913" y="5066809"/>
            <a:ext cx="2580233" cy="599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  <a:p>
            <a:pPr algn="ctr">
              <a:spcBef>
                <a:spcPts val="788"/>
              </a:spcBef>
            </a:pPr>
            <a:r>
              <a:rPr lang="zh-CN" altLang="en-US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输入替换内容</a:t>
            </a:r>
            <a:r>
              <a:rPr lang="en-US" altLang="zh-CN" sz="1314" dirty="0">
                <a:latin typeface="Source Han Sans HW SC"/>
                <a:ea typeface="PangMenZhengDao" panose="02010600030101010101" pitchFamily="2" charset="-122"/>
                <a:cs typeface="Hiragino Sans GB W3" charset="-122"/>
                <a:sym typeface="Source Han Sans HW SC"/>
              </a:rPr>
              <a:t>58pic.com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B5068BD-811C-44B0-888F-B57545E1D5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8463" y="4778216"/>
            <a:ext cx="1647928" cy="271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94"/>
              </a:spcBef>
            </a:pPr>
            <a:r>
              <a:rPr lang="zh-CN" altLang="en-US" sz="1577" b="1" dirty="0">
                <a:solidFill>
                  <a:schemeClr val="bg2">
                    <a:lumMod val="2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rPr>
              <a:t>单击填加标题</a:t>
            </a:r>
          </a:p>
        </p:txBody>
      </p:sp>
    </p:spTree>
    <p:extLst>
      <p:ext uri="{BB962C8B-B14F-4D97-AF65-F5344CB8AC3E}">
        <p14:creationId xmlns:p14="http://schemas.microsoft.com/office/powerpoint/2010/main" val="334261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2000">
        <p:blinds dir="vert"/>
      </p:transition>
    </mc:Choice>
    <mc:Fallback xmlns=""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52">
            <a:extLst>
              <a:ext uri="{FF2B5EF4-FFF2-40B4-BE49-F238E27FC236}">
                <a16:creationId xmlns:a16="http://schemas.microsoft.com/office/drawing/2014/main" id="{00E6D624-F470-44B3-9FE7-8D492BB998B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878168" y="2283044"/>
            <a:ext cx="2351109" cy="4189678"/>
            <a:chOff x="5193024" y="3467100"/>
            <a:chExt cx="1807540" cy="3221039"/>
          </a:xfrm>
          <a:effectLst/>
        </p:grpSpPr>
        <p:sp>
          <p:nvSpPr>
            <p:cNvPr id="15" name="Freeform: Shape 65">
              <a:extLst>
                <a:ext uri="{FF2B5EF4-FFF2-40B4-BE49-F238E27FC236}">
                  <a16:creationId xmlns:a16="http://schemas.microsoft.com/office/drawing/2014/main" id="{420EE833-C17E-4E11-A135-4F0851B242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6283" y="6045201"/>
              <a:ext cx="690771" cy="639764"/>
            </a:xfrm>
            <a:custGeom>
              <a:avLst/>
              <a:gdLst>
                <a:gd name="connsiteX0" fmla="*/ 5460 w 21600"/>
                <a:gd name="connsiteY0" fmla="*/ 2489 h 20420"/>
                <a:gd name="connsiteX1" fmla="*/ 10215 w 21600"/>
                <a:gd name="connsiteY1" fmla="*/ 16 h 20420"/>
                <a:gd name="connsiteX2" fmla="*/ 16139 w 21600"/>
                <a:gd name="connsiteY2" fmla="*/ 2489 h 20420"/>
                <a:gd name="connsiteX3" fmla="*/ 19440 w 21600"/>
                <a:gd name="connsiteY3" fmla="*/ 98 h 20420"/>
                <a:gd name="connsiteX4" fmla="*/ 21600 w 21600"/>
                <a:gd name="connsiteY4" fmla="*/ 1170 h 20420"/>
                <a:gd name="connsiteX5" fmla="*/ 11475 w 21600"/>
                <a:gd name="connsiteY5" fmla="*/ 20420 h 20420"/>
                <a:gd name="connsiteX6" fmla="*/ 831 w 21600"/>
                <a:gd name="connsiteY6" fmla="*/ 2736 h 20420"/>
                <a:gd name="connsiteX7" fmla="*/ 0 w 21600"/>
                <a:gd name="connsiteY7" fmla="*/ 1170 h 20420"/>
                <a:gd name="connsiteX8" fmla="*/ 5460 w 21600"/>
                <a:gd name="connsiteY8" fmla="*/ 2489 h 20420"/>
                <a:gd name="connsiteX9" fmla="*/ 5460 w 21600"/>
                <a:gd name="connsiteY9" fmla="*/ 2489 h 20420"/>
                <a:gd name="connsiteX0" fmla="*/ 4629 w 20769"/>
                <a:gd name="connsiteY0" fmla="*/ 2489 h 20420"/>
                <a:gd name="connsiteX1" fmla="*/ 9384 w 20769"/>
                <a:gd name="connsiteY1" fmla="*/ 16 h 20420"/>
                <a:gd name="connsiteX2" fmla="*/ 15308 w 20769"/>
                <a:gd name="connsiteY2" fmla="*/ 2489 h 20420"/>
                <a:gd name="connsiteX3" fmla="*/ 18609 w 20769"/>
                <a:gd name="connsiteY3" fmla="*/ 98 h 20420"/>
                <a:gd name="connsiteX4" fmla="*/ 20769 w 20769"/>
                <a:gd name="connsiteY4" fmla="*/ 1170 h 20420"/>
                <a:gd name="connsiteX5" fmla="*/ 10644 w 20769"/>
                <a:gd name="connsiteY5" fmla="*/ 20420 h 20420"/>
                <a:gd name="connsiteX6" fmla="*/ 0 w 20769"/>
                <a:gd name="connsiteY6" fmla="*/ 2736 h 20420"/>
                <a:gd name="connsiteX7" fmla="*/ 4629 w 20769"/>
                <a:gd name="connsiteY7" fmla="*/ 2489 h 20420"/>
                <a:gd name="connsiteX8" fmla="*/ 4629 w 20769"/>
                <a:gd name="connsiteY8" fmla="*/ 2489 h 20420"/>
                <a:gd name="connsiteX0" fmla="*/ 4629 w 20769"/>
                <a:gd name="connsiteY0" fmla="*/ 2489 h 20420"/>
                <a:gd name="connsiteX1" fmla="*/ 9384 w 20769"/>
                <a:gd name="connsiteY1" fmla="*/ 16 h 20420"/>
                <a:gd name="connsiteX2" fmla="*/ 15308 w 20769"/>
                <a:gd name="connsiteY2" fmla="*/ 2489 h 20420"/>
                <a:gd name="connsiteX3" fmla="*/ 18609 w 20769"/>
                <a:gd name="connsiteY3" fmla="*/ 98 h 20420"/>
                <a:gd name="connsiteX4" fmla="*/ 20769 w 20769"/>
                <a:gd name="connsiteY4" fmla="*/ 1170 h 20420"/>
                <a:gd name="connsiteX5" fmla="*/ 19569 w 20769"/>
                <a:gd name="connsiteY5" fmla="*/ 3243 h 20420"/>
                <a:gd name="connsiteX6" fmla="*/ 10644 w 20769"/>
                <a:gd name="connsiteY6" fmla="*/ 20420 h 20420"/>
                <a:gd name="connsiteX7" fmla="*/ 0 w 20769"/>
                <a:gd name="connsiteY7" fmla="*/ 2736 h 20420"/>
                <a:gd name="connsiteX8" fmla="*/ 4629 w 20769"/>
                <a:gd name="connsiteY8" fmla="*/ 2489 h 20420"/>
                <a:gd name="connsiteX9" fmla="*/ 4629 w 20769"/>
                <a:gd name="connsiteY9" fmla="*/ 2489 h 20420"/>
                <a:gd name="connsiteX0" fmla="*/ 4629 w 20083"/>
                <a:gd name="connsiteY0" fmla="*/ 2489 h 20420"/>
                <a:gd name="connsiteX1" fmla="*/ 9384 w 20083"/>
                <a:gd name="connsiteY1" fmla="*/ 16 h 20420"/>
                <a:gd name="connsiteX2" fmla="*/ 15308 w 20083"/>
                <a:gd name="connsiteY2" fmla="*/ 2489 h 20420"/>
                <a:gd name="connsiteX3" fmla="*/ 18609 w 20083"/>
                <a:gd name="connsiteY3" fmla="*/ 98 h 20420"/>
                <a:gd name="connsiteX4" fmla="*/ 19569 w 20083"/>
                <a:gd name="connsiteY4" fmla="*/ 3243 h 20420"/>
                <a:gd name="connsiteX5" fmla="*/ 10644 w 20083"/>
                <a:gd name="connsiteY5" fmla="*/ 20420 h 20420"/>
                <a:gd name="connsiteX6" fmla="*/ 0 w 20083"/>
                <a:gd name="connsiteY6" fmla="*/ 2736 h 20420"/>
                <a:gd name="connsiteX7" fmla="*/ 4629 w 20083"/>
                <a:gd name="connsiteY7" fmla="*/ 2489 h 20420"/>
                <a:gd name="connsiteX8" fmla="*/ 4629 w 20083"/>
                <a:gd name="connsiteY8" fmla="*/ 2489 h 2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3" h="20420">
                  <a:moveTo>
                    <a:pt x="4629" y="2489"/>
                  </a:moveTo>
                  <a:cubicBezTo>
                    <a:pt x="4629" y="2489"/>
                    <a:pt x="7404" y="-232"/>
                    <a:pt x="9384" y="16"/>
                  </a:cubicBezTo>
                  <a:cubicBezTo>
                    <a:pt x="11364" y="263"/>
                    <a:pt x="14618" y="2695"/>
                    <a:pt x="15308" y="2489"/>
                  </a:cubicBezTo>
                  <a:cubicBezTo>
                    <a:pt x="15999" y="2283"/>
                    <a:pt x="17899" y="-28"/>
                    <a:pt x="18609" y="98"/>
                  </a:cubicBezTo>
                  <a:cubicBezTo>
                    <a:pt x="19319" y="224"/>
                    <a:pt x="20896" y="-144"/>
                    <a:pt x="19569" y="3243"/>
                  </a:cubicBezTo>
                  <a:lnTo>
                    <a:pt x="10644" y="20420"/>
                  </a:lnTo>
                  <a:lnTo>
                    <a:pt x="0" y="2736"/>
                  </a:lnTo>
                  <a:lnTo>
                    <a:pt x="4629" y="2489"/>
                  </a:lnTo>
                  <a:close/>
                  <a:moveTo>
                    <a:pt x="4629" y="2489"/>
                  </a:move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lc="http://schemas.openxmlformats.org/drawingml/2006/lockedCanvas" xmlns:p14="http://schemas.microsoft.com/office/powerpoint/2010/main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6" name="Freeform: Shape 66">
              <a:extLst>
                <a:ext uri="{FF2B5EF4-FFF2-40B4-BE49-F238E27FC236}">
                  <a16:creationId xmlns:a16="http://schemas.microsoft.com/office/drawing/2014/main" id="{08F77ACC-25AE-4EE2-93A1-6C7187333E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3428" y="6477759"/>
              <a:ext cx="262529" cy="2103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11023" y="21600"/>
                  </a:lnTo>
                  <a:lnTo>
                    <a:pt x="21600" y="0"/>
                  </a:lnTo>
                  <a:cubicBezTo>
                    <a:pt x="19769" y="1711"/>
                    <a:pt x="15948" y="3022"/>
                    <a:pt x="11052" y="3022"/>
                  </a:cubicBezTo>
                  <a:cubicBezTo>
                    <a:pt x="6050" y="3021"/>
                    <a:pt x="1767" y="1777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7" name="Freeform: Shape 67">
              <a:extLst>
                <a:ext uri="{FF2B5EF4-FFF2-40B4-BE49-F238E27FC236}">
                  <a16:creationId xmlns:a16="http://schemas.microsoft.com/office/drawing/2014/main" id="{B1C39FBC-686F-447B-A8D2-5C25CDA56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9112" y="3467100"/>
              <a:ext cx="319545" cy="2720472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445" y="21054"/>
                  </a:moveTo>
                  <a:cubicBezTo>
                    <a:pt x="15409" y="21356"/>
                    <a:pt x="13316" y="21600"/>
                    <a:pt x="10737" y="21600"/>
                  </a:cubicBezTo>
                  <a:cubicBezTo>
                    <a:pt x="8157" y="21600"/>
                    <a:pt x="6067" y="21356"/>
                    <a:pt x="6024" y="21054"/>
                  </a:cubicBezTo>
                  <a:cubicBezTo>
                    <a:pt x="6024" y="21054"/>
                    <a:pt x="6013" y="17098"/>
                    <a:pt x="6013" y="13916"/>
                  </a:cubicBezTo>
                  <a:cubicBezTo>
                    <a:pt x="6013" y="13907"/>
                    <a:pt x="5988" y="1279"/>
                    <a:pt x="5988" y="1270"/>
                  </a:cubicBezTo>
                  <a:lnTo>
                    <a:pt x="0" y="1270"/>
                  </a:lnTo>
                  <a:lnTo>
                    <a:pt x="10800" y="0"/>
                  </a:lnTo>
                  <a:lnTo>
                    <a:pt x="21600" y="1270"/>
                  </a:lnTo>
                  <a:lnTo>
                    <a:pt x="15413" y="1270"/>
                  </a:lnTo>
                  <a:cubicBezTo>
                    <a:pt x="15413" y="1312"/>
                    <a:pt x="15409" y="13974"/>
                    <a:pt x="15406" y="14017"/>
                  </a:cubicBezTo>
                  <a:cubicBezTo>
                    <a:pt x="15406" y="14102"/>
                    <a:pt x="15403" y="14187"/>
                    <a:pt x="15403" y="14274"/>
                  </a:cubicBezTo>
                  <a:cubicBezTo>
                    <a:pt x="15359" y="17168"/>
                    <a:pt x="15448" y="21054"/>
                    <a:pt x="15445" y="21054"/>
                  </a:cubicBezTo>
                  <a:close/>
                  <a:moveTo>
                    <a:pt x="15445" y="21054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8" name="Freeform: Shape 68">
              <a:extLst>
                <a:ext uri="{FF2B5EF4-FFF2-40B4-BE49-F238E27FC236}">
                  <a16:creationId xmlns:a16="http://schemas.microsoft.com/office/drawing/2014/main" id="{0019D80A-C4C6-4EDC-B437-5DB5ABA30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3024" y="4073658"/>
              <a:ext cx="836457" cy="210307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1644"/>
                  </a:moveTo>
                  <a:lnTo>
                    <a:pt x="4131" y="0"/>
                  </a:lnTo>
                  <a:lnTo>
                    <a:pt x="4131" y="911"/>
                  </a:lnTo>
                  <a:cubicBezTo>
                    <a:pt x="4469" y="912"/>
                    <a:pt x="9374" y="914"/>
                    <a:pt x="10965" y="925"/>
                  </a:cubicBezTo>
                  <a:cubicBezTo>
                    <a:pt x="15048" y="952"/>
                    <a:pt x="21600" y="2005"/>
                    <a:pt x="21600" y="6000"/>
                  </a:cubicBezTo>
                  <a:cubicBezTo>
                    <a:pt x="21600" y="10118"/>
                    <a:pt x="21596" y="20893"/>
                    <a:pt x="21596" y="20893"/>
                  </a:cubicBezTo>
                  <a:cubicBezTo>
                    <a:pt x="21581" y="21284"/>
                    <a:pt x="20781" y="21600"/>
                    <a:pt x="19794" y="21600"/>
                  </a:cubicBezTo>
                  <a:cubicBezTo>
                    <a:pt x="18807" y="21600"/>
                    <a:pt x="18007" y="21284"/>
                    <a:pt x="17993" y="20893"/>
                  </a:cubicBezTo>
                  <a:cubicBezTo>
                    <a:pt x="17992" y="20893"/>
                    <a:pt x="18029" y="9551"/>
                    <a:pt x="18005" y="5769"/>
                  </a:cubicBezTo>
                  <a:cubicBezTo>
                    <a:pt x="17992" y="3770"/>
                    <a:pt x="14109" y="2346"/>
                    <a:pt x="11307" y="2346"/>
                  </a:cubicBezTo>
                  <a:lnTo>
                    <a:pt x="4131" y="2346"/>
                  </a:lnTo>
                  <a:lnTo>
                    <a:pt x="4131" y="3288"/>
                  </a:lnTo>
                  <a:lnTo>
                    <a:pt x="0" y="1644"/>
                  </a:lnTo>
                  <a:close/>
                  <a:moveTo>
                    <a:pt x="0" y="1644"/>
                  </a:move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19" name="Freeform: Shape 69">
              <a:extLst>
                <a:ext uri="{FF2B5EF4-FFF2-40B4-BE49-F238E27FC236}">
                  <a16:creationId xmlns:a16="http://schemas.microsoft.com/office/drawing/2014/main" id="{BB812AD9-33F4-427F-B7E2-6A7F0D2FC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4591" y="4618041"/>
              <a:ext cx="688252" cy="15521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2227"/>
                  </a:moveTo>
                  <a:lnTo>
                    <a:pt x="5020" y="0"/>
                  </a:lnTo>
                  <a:lnTo>
                    <a:pt x="5020" y="1235"/>
                  </a:lnTo>
                  <a:cubicBezTo>
                    <a:pt x="5431" y="1235"/>
                    <a:pt x="6742" y="1238"/>
                    <a:pt x="8676" y="1253"/>
                  </a:cubicBezTo>
                  <a:cubicBezTo>
                    <a:pt x="13637" y="1290"/>
                    <a:pt x="21600" y="2716"/>
                    <a:pt x="21600" y="8129"/>
                  </a:cubicBezTo>
                  <a:cubicBezTo>
                    <a:pt x="21600" y="13707"/>
                    <a:pt x="21595" y="20642"/>
                    <a:pt x="21595" y="20642"/>
                  </a:cubicBezTo>
                  <a:cubicBezTo>
                    <a:pt x="21576" y="21172"/>
                    <a:pt x="20604" y="21600"/>
                    <a:pt x="19405" y="21600"/>
                  </a:cubicBezTo>
                  <a:cubicBezTo>
                    <a:pt x="18206" y="21600"/>
                    <a:pt x="17233" y="21172"/>
                    <a:pt x="17216" y="20642"/>
                  </a:cubicBezTo>
                  <a:cubicBezTo>
                    <a:pt x="17215" y="20642"/>
                    <a:pt x="17260" y="12940"/>
                    <a:pt x="17231" y="7816"/>
                  </a:cubicBezTo>
                  <a:cubicBezTo>
                    <a:pt x="17215" y="5108"/>
                    <a:pt x="12497" y="3178"/>
                    <a:pt x="9091" y="3178"/>
                  </a:cubicBezTo>
                  <a:lnTo>
                    <a:pt x="5020" y="3178"/>
                  </a:lnTo>
                  <a:lnTo>
                    <a:pt x="5020" y="4455"/>
                  </a:lnTo>
                  <a:lnTo>
                    <a:pt x="0" y="2227"/>
                  </a:lnTo>
                  <a:close/>
                  <a:moveTo>
                    <a:pt x="0" y="2227"/>
                  </a:move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20" name="Freeform: Shape 70">
              <a:extLst>
                <a:ext uri="{FF2B5EF4-FFF2-40B4-BE49-F238E27FC236}">
                  <a16:creationId xmlns:a16="http://schemas.microsoft.com/office/drawing/2014/main" id="{58AD7398-E387-4BED-8E8B-D0FC4ADBA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2914" y="4618041"/>
              <a:ext cx="688252" cy="1552180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2227"/>
                  </a:moveTo>
                  <a:lnTo>
                    <a:pt x="16580" y="0"/>
                  </a:lnTo>
                  <a:lnTo>
                    <a:pt x="16580" y="1235"/>
                  </a:lnTo>
                  <a:cubicBezTo>
                    <a:pt x="16170" y="1235"/>
                    <a:pt x="14858" y="1238"/>
                    <a:pt x="12924" y="1253"/>
                  </a:cubicBezTo>
                  <a:cubicBezTo>
                    <a:pt x="7963" y="1290"/>
                    <a:pt x="0" y="2716"/>
                    <a:pt x="0" y="8129"/>
                  </a:cubicBezTo>
                  <a:cubicBezTo>
                    <a:pt x="0" y="13707"/>
                    <a:pt x="5" y="20642"/>
                    <a:pt x="5" y="20642"/>
                  </a:cubicBezTo>
                  <a:cubicBezTo>
                    <a:pt x="24" y="21172"/>
                    <a:pt x="996" y="21600"/>
                    <a:pt x="2195" y="21600"/>
                  </a:cubicBezTo>
                  <a:cubicBezTo>
                    <a:pt x="3394" y="21600"/>
                    <a:pt x="4367" y="21172"/>
                    <a:pt x="4383" y="20642"/>
                  </a:cubicBezTo>
                  <a:cubicBezTo>
                    <a:pt x="4385" y="20642"/>
                    <a:pt x="4339" y="12940"/>
                    <a:pt x="4369" y="7816"/>
                  </a:cubicBezTo>
                  <a:cubicBezTo>
                    <a:pt x="4385" y="5108"/>
                    <a:pt x="9103" y="3178"/>
                    <a:pt x="12509" y="3178"/>
                  </a:cubicBezTo>
                  <a:lnTo>
                    <a:pt x="16580" y="3178"/>
                  </a:lnTo>
                  <a:lnTo>
                    <a:pt x="16580" y="4455"/>
                  </a:lnTo>
                  <a:lnTo>
                    <a:pt x="21600" y="2227"/>
                  </a:lnTo>
                  <a:close/>
                  <a:moveTo>
                    <a:pt x="21600" y="2227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21" name="Freeform: Shape 71">
              <a:extLst>
                <a:ext uri="{FF2B5EF4-FFF2-40B4-BE49-F238E27FC236}">
                  <a16:creationId xmlns:a16="http://schemas.microsoft.com/office/drawing/2014/main" id="{7993D8BC-E906-4BE7-AF65-49A260822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4107" y="4074381"/>
              <a:ext cx="836457" cy="2102347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644"/>
                  </a:moveTo>
                  <a:lnTo>
                    <a:pt x="17469" y="0"/>
                  </a:lnTo>
                  <a:lnTo>
                    <a:pt x="17469" y="911"/>
                  </a:lnTo>
                  <a:cubicBezTo>
                    <a:pt x="17131" y="912"/>
                    <a:pt x="12226" y="914"/>
                    <a:pt x="10635" y="925"/>
                  </a:cubicBezTo>
                  <a:cubicBezTo>
                    <a:pt x="6552" y="952"/>
                    <a:pt x="0" y="2005"/>
                    <a:pt x="0" y="6000"/>
                  </a:cubicBezTo>
                  <a:cubicBezTo>
                    <a:pt x="0" y="10118"/>
                    <a:pt x="4" y="20893"/>
                    <a:pt x="4" y="20893"/>
                  </a:cubicBezTo>
                  <a:cubicBezTo>
                    <a:pt x="20" y="21284"/>
                    <a:pt x="820" y="21600"/>
                    <a:pt x="1806" y="21600"/>
                  </a:cubicBezTo>
                  <a:cubicBezTo>
                    <a:pt x="2793" y="21600"/>
                    <a:pt x="3593" y="21284"/>
                    <a:pt x="3607" y="20893"/>
                  </a:cubicBezTo>
                  <a:cubicBezTo>
                    <a:pt x="3608" y="20893"/>
                    <a:pt x="3571" y="9551"/>
                    <a:pt x="3595" y="5769"/>
                  </a:cubicBezTo>
                  <a:cubicBezTo>
                    <a:pt x="3608" y="3770"/>
                    <a:pt x="7491" y="2346"/>
                    <a:pt x="10293" y="2346"/>
                  </a:cubicBezTo>
                  <a:lnTo>
                    <a:pt x="17469" y="2346"/>
                  </a:lnTo>
                  <a:lnTo>
                    <a:pt x="17469" y="3288"/>
                  </a:lnTo>
                  <a:lnTo>
                    <a:pt x="21600" y="1644"/>
                  </a:lnTo>
                  <a:close/>
                  <a:moveTo>
                    <a:pt x="21600" y="1644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</p:grpSp>
      <p:grpSp>
        <p:nvGrpSpPr>
          <p:cNvPr id="22" name="千图PPT彼岸天：ID 8661124库_组合 21">
            <a:extLst>
              <a:ext uri="{FF2B5EF4-FFF2-40B4-BE49-F238E27FC236}">
                <a16:creationId xmlns:a16="http://schemas.microsoft.com/office/drawing/2014/main" id="{7B544EFC-2297-4A09-99C8-1EB1931EB719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286845" y="2919019"/>
            <a:ext cx="3423827" cy="510498"/>
            <a:chOff x="7286845" y="2562932"/>
            <a:chExt cx="3423827" cy="510498"/>
          </a:xfrm>
        </p:grpSpPr>
        <p:sp>
          <p:nvSpPr>
            <p:cNvPr id="5" name="Rectangle 72">
              <a:extLst>
                <a:ext uri="{FF2B5EF4-FFF2-40B4-BE49-F238E27FC236}">
                  <a16:creationId xmlns:a16="http://schemas.microsoft.com/office/drawing/2014/main" id="{91C42CA9-21C6-4C05-A611-6D3F02618E0E}"/>
                </a:ext>
              </a:extLst>
            </p:cNvPr>
            <p:cNvSpPr/>
            <p:nvPr/>
          </p:nvSpPr>
          <p:spPr>
            <a:xfrm>
              <a:off x="8134833" y="2562932"/>
              <a:ext cx="2575839" cy="507831"/>
            </a:xfrm>
            <a:prstGeom prst="rect">
              <a:avLst/>
            </a:prstGeom>
          </p:spPr>
          <p:txBody>
            <a:bodyPr wrap="square" lIns="144000" tIns="0" rIns="14400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</a:p>
          </p:txBody>
        </p:sp>
        <p:sp>
          <p:nvSpPr>
            <p:cNvPr id="6" name="Rectangle 73">
              <a:extLst>
                <a:ext uri="{FF2B5EF4-FFF2-40B4-BE49-F238E27FC236}">
                  <a16:creationId xmlns:a16="http://schemas.microsoft.com/office/drawing/2014/main" id="{0569A184-EE18-40E6-AE9A-F85D4A588649}"/>
                </a:ext>
              </a:extLst>
            </p:cNvPr>
            <p:cNvSpPr/>
            <p:nvPr/>
          </p:nvSpPr>
          <p:spPr>
            <a:xfrm>
              <a:off x="7286845" y="2565599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B3C4F010-1831-454A-9954-8330759C0D1C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286845" y="3635161"/>
            <a:ext cx="3423827" cy="507832"/>
            <a:chOff x="7286845" y="3279074"/>
            <a:chExt cx="3423827" cy="507832"/>
          </a:xfrm>
        </p:grpSpPr>
        <p:sp>
          <p:nvSpPr>
            <p:cNvPr id="7" name="Rectangle 74">
              <a:extLst>
                <a:ext uri="{FF2B5EF4-FFF2-40B4-BE49-F238E27FC236}">
                  <a16:creationId xmlns:a16="http://schemas.microsoft.com/office/drawing/2014/main" id="{9601640B-65F3-41DC-845F-ECCFF150F835}"/>
                </a:ext>
              </a:extLst>
            </p:cNvPr>
            <p:cNvSpPr/>
            <p:nvPr/>
          </p:nvSpPr>
          <p:spPr>
            <a:xfrm>
              <a:off x="8134833" y="3279074"/>
              <a:ext cx="2575839" cy="507831"/>
            </a:xfrm>
            <a:prstGeom prst="rect">
              <a:avLst/>
            </a:prstGeom>
          </p:spPr>
          <p:txBody>
            <a:bodyPr wrap="square" lIns="144000" tIns="0" rIns="14400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</a:p>
          </p:txBody>
        </p:sp>
        <p:sp>
          <p:nvSpPr>
            <p:cNvPr id="8" name="Rectangle 75">
              <a:extLst>
                <a:ext uri="{FF2B5EF4-FFF2-40B4-BE49-F238E27FC236}">
                  <a16:creationId xmlns:a16="http://schemas.microsoft.com/office/drawing/2014/main" id="{374385B2-C2B1-4958-92A6-5E4A108BCB73}"/>
                </a:ext>
              </a:extLst>
            </p:cNvPr>
            <p:cNvSpPr/>
            <p:nvPr/>
          </p:nvSpPr>
          <p:spPr>
            <a:xfrm>
              <a:off x="7286845" y="3279075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</a:p>
          </p:txBody>
        </p:sp>
      </p:grpSp>
      <p:grpSp>
        <p:nvGrpSpPr>
          <p:cNvPr id="25" name="千图PPT彼岸天：ID 8661124库_组合 24">
            <a:extLst>
              <a:ext uri="{FF2B5EF4-FFF2-40B4-BE49-F238E27FC236}">
                <a16:creationId xmlns:a16="http://schemas.microsoft.com/office/drawing/2014/main" id="{2BDD411B-F1B7-4FE2-909E-451B95AEB48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394158" y="3635161"/>
            <a:ext cx="3423828" cy="507832"/>
            <a:chOff x="1394158" y="3279074"/>
            <a:chExt cx="3423828" cy="507832"/>
          </a:xfrm>
        </p:grpSpPr>
        <p:sp>
          <p:nvSpPr>
            <p:cNvPr id="9" name="Rectangle 76">
              <a:extLst>
                <a:ext uri="{FF2B5EF4-FFF2-40B4-BE49-F238E27FC236}">
                  <a16:creationId xmlns:a16="http://schemas.microsoft.com/office/drawing/2014/main" id="{7C4362E0-838E-49BA-B299-BBF74C39AEA6}"/>
                </a:ext>
              </a:extLst>
            </p:cNvPr>
            <p:cNvSpPr/>
            <p:nvPr/>
          </p:nvSpPr>
          <p:spPr>
            <a:xfrm>
              <a:off x="1394158" y="3279074"/>
              <a:ext cx="2575839" cy="507831"/>
            </a:xfrm>
            <a:prstGeom prst="rect">
              <a:avLst/>
            </a:prstGeom>
          </p:spPr>
          <p:txBody>
            <a:bodyPr wrap="square" lIns="144000" tIns="0" rIns="14400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</a:p>
          </p:txBody>
        </p:sp>
        <p:sp>
          <p:nvSpPr>
            <p:cNvPr id="10" name="Rectangle 77">
              <a:extLst>
                <a:ext uri="{FF2B5EF4-FFF2-40B4-BE49-F238E27FC236}">
                  <a16:creationId xmlns:a16="http://schemas.microsoft.com/office/drawing/2014/main" id="{107A68AD-B5CA-45A8-91E7-A6D3CE79E24F}"/>
                </a:ext>
              </a:extLst>
            </p:cNvPr>
            <p:cNvSpPr/>
            <p:nvPr/>
          </p:nvSpPr>
          <p:spPr>
            <a:xfrm>
              <a:off x="4083811" y="3279075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</a:p>
          </p:txBody>
        </p:sp>
      </p:grpSp>
      <p:grpSp>
        <p:nvGrpSpPr>
          <p:cNvPr id="24" name="千图PPT彼岸天：ID 8661124库_组合 23">
            <a:extLst>
              <a:ext uri="{FF2B5EF4-FFF2-40B4-BE49-F238E27FC236}">
                <a16:creationId xmlns:a16="http://schemas.microsoft.com/office/drawing/2014/main" id="{78253E08-17C8-465F-81C5-DC91F6BDFEE3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394158" y="2919019"/>
            <a:ext cx="3423828" cy="510498"/>
            <a:chOff x="1394158" y="2562932"/>
            <a:chExt cx="3423828" cy="510498"/>
          </a:xfrm>
        </p:grpSpPr>
        <p:sp>
          <p:nvSpPr>
            <p:cNvPr id="11" name="Rectangle 78">
              <a:extLst>
                <a:ext uri="{FF2B5EF4-FFF2-40B4-BE49-F238E27FC236}">
                  <a16:creationId xmlns:a16="http://schemas.microsoft.com/office/drawing/2014/main" id="{6F5A4AD5-53EA-44B2-ADC3-155CC16D02C7}"/>
                </a:ext>
              </a:extLst>
            </p:cNvPr>
            <p:cNvSpPr/>
            <p:nvPr/>
          </p:nvSpPr>
          <p:spPr>
            <a:xfrm>
              <a:off x="1394158" y="2562932"/>
              <a:ext cx="2575839" cy="507831"/>
            </a:xfrm>
            <a:prstGeom prst="rect">
              <a:avLst/>
            </a:prstGeom>
          </p:spPr>
          <p:txBody>
            <a:bodyPr wrap="square" lIns="144000" tIns="0" rIns="14400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</a:p>
          </p:txBody>
        </p:sp>
        <p:sp>
          <p:nvSpPr>
            <p:cNvPr id="12" name="Rectangle 79">
              <a:extLst>
                <a:ext uri="{FF2B5EF4-FFF2-40B4-BE49-F238E27FC236}">
                  <a16:creationId xmlns:a16="http://schemas.microsoft.com/office/drawing/2014/main" id="{E0754093-0B73-4CB0-8E30-AE664D6D74E8}"/>
                </a:ext>
              </a:extLst>
            </p:cNvPr>
            <p:cNvSpPr/>
            <p:nvPr/>
          </p:nvSpPr>
          <p:spPr>
            <a:xfrm>
              <a:off x="4083811" y="2565599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</a:p>
          </p:txBody>
        </p:sp>
      </p:grpSp>
      <p:grpSp>
        <p:nvGrpSpPr>
          <p:cNvPr id="23" name="千图PPT彼岸天：ID 8661124库_组合 22">
            <a:extLst>
              <a:ext uri="{FF2B5EF4-FFF2-40B4-BE49-F238E27FC236}">
                <a16:creationId xmlns:a16="http://schemas.microsoft.com/office/drawing/2014/main" id="{1E394E7D-AE4F-48AC-B402-89724C2CAE67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5746262" y="1707488"/>
            <a:ext cx="3514854" cy="704386"/>
            <a:chOff x="5746262" y="1351401"/>
            <a:chExt cx="3514854" cy="704386"/>
          </a:xfrm>
        </p:grpSpPr>
        <p:sp>
          <p:nvSpPr>
            <p:cNvPr id="13" name="Rectangle 80">
              <a:extLst>
                <a:ext uri="{FF2B5EF4-FFF2-40B4-BE49-F238E27FC236}">
                  <a16:creationId xmlns:a16="http://schemas.microsoft.com/office/drawing/2014/main" id="{A55E2A89-AAAC-4011-9E06-2F6B094A0EAF}"/>
                </a:ext>
              </a:extLst>
            </p:cNvPr>
            <p:cNvSpPr/>
            <p:nvPr/>
          </p:nvSpPr>
          <p:spPr>
            <a:xfrm>
              <a:off x="6685277" y="1547956"/>
              <a:ext cx="2575839" cy="507831"/>
            </a:xfrm>
            <a:prstGeom prst="rect">
              <a:avLst/>
            </a:prstGeom>
            <a:effectLst/>
          </p:spPr>
          <p:txBody>
            <a:bodyPr wrap="square" lIns="144000" tIns="0" rIns="14400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  <a:r>
                <a:rPr lang="zh-CN" altLang="en-US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输入替换内容</a:t>
              </a:r>
              <a:r>
                <a:rPr lang="en-US" altLang="zh-CN" sz="1200" dirty="0">
                  <a:solidFill>
                    <a:schemeClr val="tx1">
                      <a:lumMod val="75000"/>
                    </a:schemeClr>
                  </a:solidFill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58pic.com</a:t>
              </a:r>
            </a:p>
          </p:txBody>
        </p:sp>
        <p:sp>
          <p:nvSpPr>
            <p:cNvPr id="14" name="Rectangle 81">
              <a:extLst>
                <a:ext uri="{FF2B5EF4-FFF2-40B4-BE49-F238E27FC236}">
                  <a16:creationId xmlns:a16="http://schemas.microsoft.com/office/drawing/2014/main" id="{6F601364-45D8-4F07-8E0F-08A9E812F708}"/>
                </a:ext>
              </a:extLst>
            </p:cNvPr>
            <p:cNvSpPr/>
            <p:nvPr/>
          </p:nvSpPr>
          <p:spPr>
            <a:xfrm>
              <a:off x="5746262" y="1351401"/>
              <a:ext cx="734175" cy="507831"/>
            </a:xfrm>
            <a:prstGeom prst="rect">
              <a:avLst/>
            </a:prstGeom>
            <a:effectLst/>
          </p:spPr>
          <p:txBody>
            <a:bodyPr wrap="none" lIns="0" tIns="0" rIns="0" bIns="0" anchor="ctr"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Source Han Sans HW SC"/>
                  <a:ea typeface="PangMenZhengDao" panose="02010600030101010101" pitchFamily="2" charset="-122"/>
                  <a:sym typeface="Source Han Sans HW SC"/>
                </a:rPr>
                <a:t>25%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285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cover/>
      </p:transition>
    </mc:Choice>
    <mc:Fallback xmlns="">
      <p:transition spd="slow" advClick="0" advTm="5000">
        <p:cover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7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17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5" presetID="17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17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6" grpId="0"/>
          <p:bldP spid="27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9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1785</Words>
  <Application>Microsoft Office PowerPoint</Application>
  <PresentationFormat>宽屏</PresentationFormat>
  <Paragraphs>331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5" baseType="lpstr">
      <vt:lpstr>Gill Sans</vt:lpstr>
      <vt:lpstr>Hiragino Sans GB W3</vt:lpstr>
      <vt:lpstr>Lato Regular</vt:lpstr>
      <vt:lpstr>PangMenZhengDao</vt:lpstr>
      <vt:lpstr>Source Han Sans HW SC</vt:lpstr>
      <vt:lpstr>等线</vt:lpstr>
      <vt:lpstr>等线 Light</vt:lpstr>
      <vt:lpstr>方正大黑简体</vt:lpstr>
      <vt:lpstr>华文黑体</vt:lpstr>
      <vt:lpstr>宋体</vt:lpstr>
      <vt:lpstr>微软雅黑</vt:lpstr>
      <vt:lpstr>Agency FB</vt:lpstr>
      <vt:lpstr>Arial</vt:lpstr>
      <vt:lpstr>Calibri</vt:lpstr>
      <vt:lpstr>Calibri Light</vt:lpstr>
      <vt:lpstr>Century Gothic</vt:lpstr>
      <vt:lpstr>Segoe UI</vt:lpstr>
      <vt:lpstr>Source Sans Pro ExtraLight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9.pptx</dc:title>
  <dc:creator>xb21cn</dc:creator>
  <cp:lastModifiedBy>xb21cn</cp:lastModifiedBy>
  <cp:revision>2</cp:revision>
  <dcterms:created xsi:type="dcterms:W3CDTF">2019-04-07T09:09:42Z</dcterms:created>
  <dcterms:modified xsi:type="dcterms:W3CDTF">2019-04-07T09:20:34Z</dcterms:modified>
</cp:coreProperties>
</file>

<file path=docProps/thumbnail.jpeg>
</file>